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0EF5-76A0-43FF-9162-DCC3B9A69717}" type="datetimeFigureOut">
              <a:rPr lang="hu-HU" smtClean="0"/>
              <a:t>2018.01.03.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8B04-FD01-44BE-AFE2-1ADB6B2A196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ókori Róma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királyság és a köztársaság kezdetei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Latium</a:t>
            </a:r>
            <a:endParaRPr lang="hu-HU" dirty="0"/>
          </a:p>
        </p:txBody>
      </p:sp>
      <p:pic>
        <p:nvPicPr>
          <p:cNvPr id="10" name="Tartalom helye 9" descr="latium_morini_view_of_wine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4038600" cy="3028950"/>
          </a:xfrm>
        </p:spPr>
      </p:pic>
      <p:sp>
        <p:nvSpPr>
          <p:cNvPr id="16386" name="AutoShape 2" descr="Image result for Latium"/>
          <p:cNvSpPr>
            <a:spLocks noChangeAspect="1" noChangeArrowheads="1"/>
          </p:cNvSpPr>
          <p:nvPr/>
        </p:nvSpPr>
        <p:spPr bwMode="auto">
          <a:xfrm>
            <a:off x="155575" y="-2514600"/>
            <a:ext cx="6991350" cy="524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88" name="AutoShape 4" descr="Image result for Latium"/>
          <p:cNvSpPr>
            <a:spLocks noChangeAspect="1" noChangeArrowheads="1"/>
          </p:cNvSpPr>
          <p:nvPr/>
        </p:nvSpPr>
        <p:spPr bwMode="auto">
          <a:xfrm>
            <a:off x="63500" y="-136525"/>
            <a:ext cx="6991350" cy="524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90" name="AutoShape 6" descr="Image result for Latium"/>
          <p:cNvSpPr>
            <a:spLocks noChangeAspect="1" noChangeArrowheads="1"/>
          </p:cNvSpPr>
          <p:nvPr/>
        </p:nvSpPr>
        <p:spPr bwMode="auto">
          <a:xfrm>
            <a:off x="63500" y="-136525"/>
            <a:ext cx="6991350" cy="524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92" name="AutoShape 8" descr="Image result for Latium"/>
          <p:cNvSpPr>
            <a:spLocks noChangeAspect="1" noChangeArrowheads="1"/>
          </p:cNvSpPr>
          <p:nvPr/>
        </p:nvSpPr>
        <p:spPr bwMode="auto">
          <a:xfrm>
            <a:off x="63500" y="-136525"/>
            <a:ext cx="6991350" cy="524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2" name="Kép 11" descr="lat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889716"/>
            <a:ext cx="3456384" cy="30514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Horatiusok esküje</a:t>
            </a:r>
            <a:br>
              <a:rPr lang="hu-HU" sz="3200" dirty="0" smtClean="0"/>
            </a:br>
            <a:r>
              <a:rPr lang="hu-HU" sz="3200" dirty="0" smtClean="0"/>
              <a:t>A Horatiusok (Róma) és a </a:t>
            </a:r>
            <a:r>
              <a:rPr lang="hu-HU" sz="3200" dirty="0" err="1" smtClean="0"/>
              <a:t>Curiatiusok</a:t>
            </a:r>
            <a:r>
              <a:rPr lang="hu-HU" sz="3200" dirty="0" smtClean="0"/>
              <a:t> (Alba </a:t>
            </a:r>
            <a:r>
              <a:rPr lang="hu-HU" sz="3200" dirty="0" err="1" smtClean="0"/>
              <a:t>Longa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pic>
        <p:nvPicPr>
          <p:cNvPr id="1026" name="Picture 2" descr="Jacques-Louis David, Le Serment des Hora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361882" cy="4128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etruszkok</a:t>
            </a:r>
            <a:endParaRPr lang="hu-HU" dirty="0"/>
          </a:p>
        </p:txBody>
      </p:sp>
      <p:sp>
        <p:nvSpPr>
          <p:cNvPr id="6146" name="AutoShape 2" descr="Image result for az etruszkok"/>
          <p:cNvSpPr>
            <a:spLocks noChangeAspect="1" noChangeArrowheads="1"/>
          </p:cNvSpPr>
          <p:nvPr/>
        </p:nvSpPr>
        <p:spPr bwMode="auto">
          <a:xfrm>
            <a:off x="155575" y="-1652588"/>
            <a:ext cx="5629275" cy="3457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 descr="etruszk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8028384" cy="49311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királyság Rómában</a:t>
            </a:r>
            <a:endParaRPr lang="hu-HU" dirty="0"/>
          </a:p>
        </p:txBody>
      </p:sp>
      <p:pic>
        <p:nvPicPr>
          <p:cNvPr id="4" name="Tartalom helye 3" descr="A+római+állam+és+társadalom+a+királyság+koráb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Róma a köztársaság korában</a:t>
            </a:r>
            <a:endParaRPr lang="hu-HU" dirty="0"/>
          </a:p>
        </p:txBody>
      </p:sp>
      <p:pic>
        <p:nvPicPr>
          <p:cNvPr id="4" name="Tartalom helye 3" descr="A+római+állam+és+társadalom+a+korai+köztársaság+koráb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Hódítások</a:t>
            </a:r>
            <a:endParaRPr lang="hu-HU" dirty="0"/>
          </a:p>
        </p:txBody>
      </p:sp>
      <p:pic>
        <p:nvPicPr>
          <p:cNvPr id="7" name="Kép 6" descr="hódíá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0"/>
            <a:ext cx="54578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Diavetítés a képernyőre (4:3 oldalarány)</PresentationFormat>
  <Paragraphs>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Az ókori Róma</vt:lpstr>
      <vt:lpstr>Latium</vt:lpstr>
      <vt:lpstr>A Horatiusok esküje A Horatiusok (Róma) és a Curiatiusok (Alba Longa)</vt:lpstr>
      <vt:lpstr>Az etruszkok</vt:lpstr>
      <vt:lpstr>A királyság Rómában</vt:lpstr>
      <vt:lpstr>Róma a köztársaság korában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ókori Róma</dc:title>
  <dc:creator>Fazekas Mihály Gimnázium</dc:creator>
  <cp:lastModifiedBy>Fazekas Mihály Gimnázium</cp:lastModifiedBy>
  <cp:revision>2</cp:revision>
  <dcterms:created xsi:type="dcterms:W3CDTF">2018-01-03T09:32:47Z</dcterms:created>
  <dcterms:modified xsi:type="dcterms:W3CDTF">2018-01-03T09:43:31Z</dcterms:modified>
</cp:coreProperties>
</file>