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68" r:id="rId5"/>
    <p:sldId id="257" r:id="rId6"/>
    <p:sldId id="258" r:id="rId7"/>
    <p:sldId id="260" r:id="rId8"/>
    <p:sldId id="261" r:id="rId9"/>
    <p:sldId id="259" r:id="rId10"/>
    <p:sldId id="263" r:id="rId11"/>
    <p:sldId id="264" r:id="rId12"/>
    <p:sldId id="262" r:id="rId13"/>
    <p:sldId id="265" r:id="rId14"/>
    <p:sldId id="266" r:id="rId15"/>
    <p:sldId id="267" r:id="rId16"/>
    <p:sldId id="269" r:id="rId1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40" d="100"/>
          <a:sy n="40" d="100"/>
        </p:scale>
        <p:origin x="1488" y="15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933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3843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30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8633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625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8430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585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98778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81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84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6362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97616-5B7F-4F6F-8318-A479326C902B}" type="datetimeFigureOut">
              <a:rPr lang="hu-HU" smtClean="0"/>
              <a:t>2022. 10. 25.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C8E70-BA2B-4ADA-9F3B-28D6E2386B3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szabotanarno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t="14854" b="5570"/>
          <a:stretch/>
        </p:blipFill>
        <p:spPr>
          <a:xfrm>
            <a:off x="0" y="0"/>
            <a:ext cx="11032120" cy="70231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/>
          <a:srcRect t="10492" b="10561"/>
          <a:stretch/>
        </p:blipFill>
        <p:spPr>
          <a:xfrm>
            <a:off x="3887258" y="1778000"/>
            <a:ext cx="8304742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2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" y="494906"/>
            <a:ext cx="11205258" cy="50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8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1" y="611204"/>
            <a:ext cx="11231646" cy="505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50" y="0"/>
            <a:ext cx="3163704" cy="703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1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50" y="810927"/>
            <a:ext cx="11424150" cy="51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9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t="24948" b="15021"/>
          <a:stretch/>
        </p:blipFill>
        <p:spPr>
          <a:xfrm>
            <a:off x="1299412" y="933111"/>
            <a:ext cx="9881936" cy="474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201" y="1440614"/>
            <a:ext cx="2623449" cy="4351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315" y="792915"/>
            <a:ext cx="3834063" cy="511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Köszönöm a </a:t>
            </a:r>
            <a:r>
              <a:rPr lang="hu-HU" dirty="0" err="1" smtClean="0"/>
              <a:t>figyelemet</a:t>
            </a:r>
            <a:r>
              <a:rPr lang="hu-HU" dirty="0" smtClean="0"/>
              <a:t>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>
              <a:hlinkClick r:id="rId2"/>
            </a:endParaRPr>
          </a:p>
          <a:p>
            <a:pPr marL="0" indent="0">
              <a:buNone/>
            </a:pPr>
            <a:endParaRPr lang="hu-HU" dirty="0" smtClean="0">
              <a:hlinkClick r:id="rId2"/>
            </a:endParaRPr>
          </a:p>
          <a:p>
            <a:pPr marL="0" indent="0">
              <a:buNone/>
            </a:pPr>
            <a:endParaRPr lang="hu-HU" dirty="0" smtClean="0">
              <a:hlinkClick r:id="rId2"/>
            </a:endParaRPr>
          </a:p>
          <a:p>
            <a:r>
              <a:rPr lang="hu-HU" dirty="0" smtClean="0">
                <a:hlinkClick r:id="rId2"/>
              </a:rPr>
              <a:t>szabotanarno@gmail.com</a:t>
            </a:r>
            <a:endParaRPr lang="hu-HU" dirty="0" smtClean="0"/>
          </a:p>
          <a:p>
            <a:r>
              <a:rPr lang="hu-HU" dirty="0" smtClean="0"/>
              <a:t>1001tortenet.net</a:t>
            </a:r>
          </a:p>
          <a:p>
            <a:endParaRPr lang="hu-HU" dirty="0"/>
          </a:p>
          <a:p>
            <a:endParaRPr lang="hu-HU" dirty="0" smtClean="0"/>
          </a:p>
          <a:p>
            <a:pPr algn="r"/>
            <a:r>
              <a:rPr lang="hu-HU" dirty="0" smtClean="0"/>
              <a:t>Szabó Márta Mária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409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t="10880" b="11871"/>
          <a:stretch/>
        </p:blipFill>
        <p:spPr>
          <a:xfrm>
            <a:off x="1515979" y="721895"/>
            <a:ext cx="8293767" cy="512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2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1974" t="10650" r="1513" b="9416"/>
          <a:stretch/>
        </p:blipFill>
        <p:spPr>
          <a:xfrm>
            <a:off x="645694" y="34102"/>
            <a:ext cx="10299032" cy="68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43" b="9841"/>
          <a:stretch/>
        </p:blipFill>
        <p:spPr>
          <a:xfrm>
            <a:off x="372487" y="216568"/>
            <a:ext cx="7640053" cy="490888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495" y="457199"/>
            <a:ext cx="2883567" cy="640792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t="9061" b="7893"/>
          <a:stretch/>
        </p:blipFill>
        <p:spPr>
          <a:xfrm>
            <a:off x="2454442" y="3585409"/>
            <a:ext cx="4636168" cy="308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6" y="381000"/>
            <a:ext cx="7857064" cy="58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3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4165" t="15886" r="9584" b="6380"/>
          <a:stretch/>
        </p:blipFill>
        <p:spPr>
          <a:xfrm>
            <a:off x="647700" y="241300"/>
            <a:ext cx="10515600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8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/>
          <a:srcRect l="5521" t="14975" r="6250" b="15624"/>
          <a:stretch/>
        </p:blipFill>
        <p:spPr>
          <a:xfrm>
            <a:off x="546100" y="0"/>
            <a:ext cx="107569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94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13333" t="17580" r="14062" b="18097"/>
          <a:stretch/>
        </p:blipFill>
        <p:spPr>
          <a:xfrm>
            <a:off x="1485900" y="254000"/>
            <a:ext cx="88519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1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39700"/>
            <a:ext cx="4855368" cy="647382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47" y="139700"/>
            <a:ext cx="2871203" cy="638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</Words>
  <Application>Microsoft Office PowerPoint</Application>
  <PresentationFormat>Szélesvásznú</PresentationFormat>
  <Paragraphs>9</Paragraphs>
  <Slides>16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figyelemet!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Fazekas</dc:creator>
  <cp:lastModifiedBy>Fazekas</cp:lastModifiedBy>
  <cp:revision>7</cp:revision>
  <dcterms:created xsi:type="dcterms:W3CDTF">2022-10-25T11:57:24Z</dcterms:created>
  <dcterms:modified xsi:type="dcterms:W3CDTF">2022-10-25T12:36:00Z</dcterms:modified>
</cp:coreProperties>
</file>