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9" r:id="rId6"/>
    <p:sldId id="260" r:id="rId7"/>
    <p:sldId id="261" r:id="rId8"/>
    <p:sldId id="267" r:id="rId9"/>
    <p:sldId id="262" r:id="rId10"/>
    <p:sldId id="263" r:id="rId11"/>
    <p:sldId id="270" r:id="rId12"/>
    <p:sldId id="264" r:id="rId13"/>
    <p:sldId id="265" r:id="rId14"/>
    <p:sldId id="271" r:id="rId15"/>
    <p:sldId id="272" r:id="rId16"/>
    <p:sldId id="273" r:id="rId17"/>
    <p:sldId id="276" r:id="rId18"/>
    <p:sldId id="275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6BE"/>
    <a:srgbClr val="2E74B4"/>
    <a:srgbClr val="FF99CC"/>
    <a:srgbClr val="F50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4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F272D-A519-4CBB-A699-DE4E121EB5D5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0228F4AD-F417-471C-A7E0-21309115CA6A}">
      <dgm:prSet custT="1"/>
      <dgm:spPr/>
      <dgm:t>
        <a:bodyPr/>
        <a:lstStyle/>
        <a:p>
          <a:pPr rtl="0"/>
          <a:r>
            <a:rPr lang="hu-HU" sz="1100" dirty="0" smtClean="0"/>
            <a:t>A történetek életet mentenek! </a:t>
          </a:r>
          <a:endParaRPr lang="hu-HU" sz="1100" dirty="0"/>
        </a:p>
      </dgm:t>
    </dgm:pt>
    <dgm:pt modelId="{B4EBE98E-A92F-44FA-BB5C-14FB5A6B5E66}" type="parTrans" cxnId="{8B6EA4DE-5698-4AA9-83C3-83C298E884DB}">
      <dgm:prSet/>
      <dgm:spPr/>
      <dgm:t>
        <a:bodyPr/>
        <a:lstStyle/>
        <a:p>
          <a:endParaRPr lang="hu-HU"/>
        </a:p>
      </dgm:t>
    </dgm:pt>
    <dgm:pt modelId="{FAEEA37D-AD53-47C7-B188-B66254930123}" type="sibTrans" cxnId="{8B6EA4DE-5698-4AA9-83C3-83C298E884DB}">
      <dgm:prSet/>
      <dgm:spPr/>
      <dgm:t>
        <a:bodyPr/>
        <a:lstStyle/>
        <a:p>
          <a:endParaRPr lang="hu-HU"/>
        </a:p>
      </dgm:t>
    </dgm:pt>
    <dgm:pt modelId="{F8608B00-41FD-42E7-9499-52CDEFB682C5}">
      <dgm:prSet custT="1"/>
      <dgm:spPr/>
      <dgm:t>
        <a:bodyPr/>
        <a:lstStyle/>
        <a:p>
          <a:pPr rtl="0"/>
          <a:r>
            <a:rPr lang="hu-HU" sz="1100" dirty="0" smtClean="0"/>
            <a:t>Avagy a történelemtanítás funkciója</a:t>
          </a:r>
          <a:endParaRPr lang="hu-HU" sz="1100" dirty="0"/>
        </a:p>
      </dgm:t>
    </dgm:pt>
    <dgm:pt modelId="{6F217CB9-ABEF-487D-8676-E35A2F29C392}" type="parTrans" cxnId="{D4FBBB8A-88F9-42B0-974E-4B64B067F520}">
      <dgm:prSet/>
      <dgm:spPr/>
      <dgm:t>
        <a:bodyPr/>
        <a:lstStyle/>
        <a:p>
          <a:endParaRPr lang="hu-HU"/>
        </a:p>
      </dgm:t>
    </dgm:pt>
    <dgm:pt modelId="{59E0A6FA-DA6E-4A8D-A10E-9ADAB315826A}" type="sibTrans" cxnId="{D4FBBB8A-88F9-42B0-974E-4B64B067F520}">
      <dgm:prSet/>
      <dgm:spPr/>
      <dgm:t>
        <a:bodyPr/>
        <a:lstStyle/>
        <a:p>
          <a:endParaRPr lang="hu-HU"/>
        </a:p>
      </dgm:t>
    </dgm:pt>
    <dgm:pt modelId="{6E4169C1-BB13-4B52-ACFB-31FF95A01959}">
      <dgm:prSet custT="1"/>
      <dgm:spPr/>
      <dgm:t>
        <a:bodyPr/>
        <a:lstStyle/>
        <a:p>
          <a:pPr rtl="0"/>
          <a:r>
            <a:rPr lang="hu-HU" sz="1100" dirty="0" smtClean="0"/>
            <a:t>„2001 tanulsága”</a:t>
          </a:r>
          <a:endParaRPr lang="hu-HU" sz="1100" dirty="0"/>
        </a:p>
      </dgm:t>
    </dgm:pt>
    <dgm:pt modelId="{5D6252BF-A5AF-470D-8E37-AF52FFDF2B6C}" type="parTrans" cxnId="{A028DB30-6B8E-4646-9782-90A7724FD8D1}">
      <dgm:prSet/>
      <dgm:spPr/>
      <dgm:t>
        <a:bodyPr/>
        <a:lstStyle/>
        <a:p>
          <a:endParaRPr lang="hu-HU"/>
        </a:p>
      </dgm:t>
    </dgm:pt>
    <dgm:pt modelId="{0827B7C0-D8FD-4A8B-AA03-1158018E4379}" type="sibTrans" cxnId="{A028DB30-6B8E-4646-9782-90A7724FD8D1}">
      <dgm:prSet/>
      <dgm:spPr/>
      <dgm:t>
        <a:bodyPr/>
        <a:lstStyle/>
        <a:p>
          <a:endParaRPr lang="hu-HU"/>
        </a:p>
      </dgm:t>
    </dgm:pt>
    <dgm:pt modelId="{4D8A9384-BDF6-453C-B59C-673E744B570A}">
      <dgm:prSet custT="1"/>
      <dgm:spPr/>
      <dgm:t>
        <a:bodyPr/>
        <a:lstStyle/>
        <a:p>
          <a:pPr rtl="0"/>
          <a:r>
            <a:rPr lang="hu-HU" sz="1100" dirty="0" smtClean="0"/>
            <a:t>Probléma-felvetés</a:t>
          </a:r>
          <a:endParaRPr lang="hu-HU" sz="1100" dirty="0"/>
        </a:p>
      </dgm:t>
    </dgm:pt>
    <dgm:pt modelId="{CB8CB8BF-3F42-435A-8A01-0C2714613523}" type="parTrans" cxnId="{A1BF9926-366D-43B9-A5B2-0BB7C8FE09B4}">
      <dgm:prSet/>
      <dgm:spPr/>
      <dgm:t>
        <a:bodyPr/>
        <a:lstStyle/>
        <a:p>
          <a:endParaRPr lang="hu-HU"/>
        </a:p>
      </dgm:t>
    </dgm:pt>
    <dgm:pt modelId="{D54D3AAD-B009-4399-914F-8BEF5BED149F}" type="sibTrans" cxnId="{A1BF9926-366D-43B9-A5B2-0BB7C8FE09B4}">
      <dgm:prSet/>
      <dgm:spPr/>
      <dgm:t>
        <a:bodyPr/>
        <a:lstStyle/>
        <a:p>
          <a:endParaRPr lang="hu-HU"/>
        </a:p>
      </dgm:t>
    </dgm:pt>
    <dgm:pt modelId="{43C5778A-F5B6-4019-86C9-C0E4E96503FB}">
      <dgm:prSet custT="1"/>
      <dgm:spPr/>
      <dgm:t>
        <a:bodyPr/>
        <a:lstStyle/>
        <a:p>
          <a:pPr rtl="0"/>
          <a:r>
            <a:rPr lang="hu-HU" sz="1000" dirty="0" smtClean="0"/>
            <a:t>Az </a:t>
          </a:r>
          <a:r>
            <a:rPr lang="hu-HU" sz="1000" b="1" dirty="0" smtClean="0"/>
            <a:t>1001 tortenet.net</a:t>
          </a:r>
          <a:r>
            <a:rPr lang="hu-HU" sz="1000" dirty="0" smtClean="0"/>
            <a:t> születése</a:t>
          </a:r>
          <a:endParaRPr lang="hu-HU" sz="1000" dirty="0"/>
        </a:p>
      </dgm:t>
    </dgm:pt>
    <dgm:pt modelId="{6CC3E668-5739-4FDB-AFE9-AAB6C72AD63E}" type="parTrans" cxnId="{1E6942ED-DA8E-42F3-9412-087938B49BA9}">
      <dgm:prSet/>
      <dgm:spPr/>
      <dgm:t>
        <a:bodyPr/>
        <a:lstStyle/>
        <a:p>
          <a:endParaRPr lang="hu-HU"/>
        </a:p>
      </dgm:t>
    </dgm:pt>
    <dgm:pt modelId="{202EE9E5-8202-4127-9591-7BFB0C42F9E0}" type="sibTrans" cxnId="{1E6942ED-DA8E-42F3-9412-087938B49BA9}">
      <dgm:prSet/>
      <dgm:spPr/>
      <dgm:t>
        <a:bodyPr/>
        <a:lstStyle/>
        <a:p>
          <a:endParaRPr lang="hu-HU"/>
        </a:p>
      </dgm:t>
    </dgm:pt>
    <dgm:pt modelId="{FD5373C6-3ABF-4B65-99E0-E0ED07FC029D}" type="pres">
      <dgm:prSet presAssocID="{0ACF272D-A519-4CBB-A699-DE4E121EB5D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98E8C199-D899-44A8-B306-182D3316620F}" type="pres">
      <dgm:prSet presAssocID="{0228F4AD-F417-471C-A7E0-21309115CA6A}" presName="composite" presStyleCnt="0"/>
      <dgm:spPr/>
    </dgm:pt>
    <dgm:pt modelId="{16B6D208-9D4B-4CE8-AE92-ABC94C0B9C7D}" type="pres">
      <dgm:prSet presAssocID="{0228F4AD-F417-471C-A7E0-21309115CA6A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99EF1D3-D619-488D-91D3-B7895474EC76}" type="pres">
      <dgm:prSet presAssocID="{0228F4AD-F417-471C-A7E0-21309115CA6A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557F70A-CC5F-41EF-B805-7A47EEF15DCF}" type="pres">
      <dgm:prSet presAssocID="{0228F4AD-F417-471C-A7E0-21309115CA6A}" presName="BalanceSpacing" presStyleCnt="0"/>
      <dgm:spPr/>
    </dgm:pt>
    <dgm:pt modelId="{508C8DAB-A4E3-46AB-89E9-CB62192CD011}" type="pres">
      <dgm:prSet presAssocID="{0228F4AD-F417-471C-A7E0-21309115CA6A}" presName="BalanceSpacing1" presStyleCnt="0"/>
      <dgm:spPr/>
    </dgm:pt>
    <dgm:pt modelId="{3899C704-9F3E-409D-AB80-FE1F42F4531C}" type="pres">
      <dgm:prSet presAssocID="{FAEEA37D-AD53-47C7-B188-B66254930123}" presName="Accent1Text" presStyleLbl="node1" presStyleIdx="1" presStyleCnt="10"/>
      <dgm:spPr/>
      <dgm:t>
        <a:bodyPr/>
        <a:lstStyle/>
        <a:p>
          <a:endParaRPr lang="hu-HU"/>
        </a:p>
      </dgm:t>
    </dgm:pt>
    <dgm:pt modelId="{17818B33-382B-415B-A51F-0F50FF011B33}" type="pres">
      <dgm:prSet presAssocID="{FAEEA37D-AD53-47C7-B188-B66254930123}" presName="spaceBetweenRectangles" presStyleCnt="0"/>
      <dgm:spPr/>
    </dgm:pt>
    <dgm:pt modelId="{2076D46C-F452-41F1-9FEB-1DCA44C7294C}" type="pres">
      <dgm:prSet presAssocID="{F8608B00-41FD-42E7-9499-52CDEFB682C5}" presName="composite" presStyleCnt="0"/>
      <dgm:spPr/>
    </dgm:pt>
    <dgm:pt modelId="{9CC1A042-983E-4BE1-AC26-24C9A094E579}" type="pres">
      <dgm:prSet presAssocID="{F8608B00-41FD-42E7-9499-52CDEFB682C5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F9CC6D7-DC2D-4341-9CC2-AF76174D65F0}" type="pres">
      <dgm:prSet presAssocID="{F8608B00-41FD-42E7-9499-52CDEFB682C5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042B0788-6AD7-4DA0-9EC8-FABADB68DE3F}" type="pres">
      <dgm:prSet presAssocID="{F8608B00-41FD-42E7-9499-52CDEFB682C5}" presName="BalanceSpacing" presStyleCnt="0"/>
      <dgm:spPr/>
    </dgm:pt>
    <dgm:pt modelId="{BBB5A546-007F-47BD-8923-4081457B1AC1}" type="pres">
      <dgm:prSet presAssocID="{F8608B00-41FD-42E7-9499-52CDEFB682C5}" presName="BalanceSpacing1" presStyleCnt="0"/>
      <dgm:spPr/>
    </dgm:pt>
    <dgm:pt modelId="{E8B42589-7929-4B2E-8047-45F18145D43F}" type="pres">
      <dgm:prSet presAssocID="{59E0A6FA-DA6E-4A8D-A10E-9ADAB315826A}" presName="Accent1Text" presStyleLbl="node1" presStyleIdx="3" presStyleCnt="10"/>
      <dgm:spPr/>
      <dgm:t>
        <a:bodyPr/>
        <a:lstStyle/>
        <a:p>
          <a:endParaRPr lang="hu-HU"/>
        </a:p>
      </dgm:t>
    </dgm:pt>
    <dgm:pt modelId="{9AACA1F7-8BFF-4478-BA72-69BE35A8FE65}" type="pres">
      <dgm:prSet presAssocID="{59E0A6FA-DA6E-4A8D-A10E-9ADAB315826A}" presName="spaceBetweenRectangles" presStyleCnt="0"/>
      <dgm:spPr/>
    </dgm:pt>
    <dgm:pt modelId="{9C7219D1-239D-4560-AB4C-F0C9ED2D7C4E}" type="pres">
      <dgm:prSet presAssocID="{6E4169C1-BB13-4B52-ACFB-31FF95A01959}" presName="composite" presStyleCnt="0"/>
      <dgm:spPr/>
    </dgm:pt>
    <dgm:pt modelId="{ED511CC1-58A4-49B4-860B-522F0D704A6D}" type="pres">
      <dgm:prSet presAssocID="{6E4169C1-BB13-4B52-ACFB-31FF95A01959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7AF1B9-759A-4710-A335-BC2D8A5AE9FF}" type="pres">
      <dgm:prSet presAssocID="{6E4169C1-BB13-4B52-ACFB-31FF95A01959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58C7351-2B56-48D3-BCC0-1A024AB05660}" type="pres">
      <dgm:prSet presAssocID="{6E4169C1-BB13-4B52-ACFB-31FF95A01959}" presName="BalanceSpacing" presStyleCnt="0"/>
      <dgm:spPr/>
    </dgm:pt>
    <dgm:pt modelId="{4FB1DFD0-687E-4C69-92EF-EAE4E34BDED1}" type="pres">
      <dgm:prSet presAssocID="{6E4169C1-BB13-4B52-ACFB-31FF95A01959}" presName="BalanceSpacing1" presStyleCnt="0"/>
      <dgm:spPr/>
    </dgm:pt>
    <dgm:pt modelId="{3CF61C4B-0DFD-4CE7-83C3-83701797270B}" type="pres">
      <dgm:prSet presAssocID="{0827B7C0-D8FD-4A8B-AA03-1158018E4379}" presName="Accent1Text" presStyleLbl="node1" presStyleIdx="5" presStyleCnt="10"/>
      <dgm:spPr/>
      <dgm:t>
        <a:bodyPr/>
        <a:lstStyle/>
        <a:p>
          <a:endParaRPr lang="hu-HU"/>
        </a:p>
      </dgm:t>
    </dgm:pt>
    <dgm:pt modelId="{3A654628-0B82-4FA9-821E-E108CB4695B0}" type="pres">
      <dgm:prSet presAssocID="{0827B7C0-D8FD-4A8B-AA03-1158018E4379}" presName="spaceBetweenRectangles" presStyleCnt="0"/>
      <dgm:spPr/>
    </dgm:pt>
    <dgm:pt modelId="{92362A0A-1704-400D-8A27-2195AE72FC61}" type="pres">
      <dgm:prSet presAssocID="{4D8A9384-BDF6-453C-B59C-673E744B570A}" presName="composite" presStyleCnt="0"/>
      <dgm:spPr/>
    </dgm:pt>
    <dgm:pt modelId="{BA89A183-AF1A-4F1E-8A7C-212E78441B71}" type="pres">
      <dgm:prSet presAssocID="{4D8A9384-BDF6-453C-B59C-673E744B570A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73ECAFB-F321-476B-B257-85566625AD58}" type="pres">
      <dgm:prSet presAssocID="{4D8A9384-BDF6-453C-B59C-673E744B570A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9B50A2B-7167-42ED-8B5C-B24C125DC488}" type="pres">
      <dgm:prSet presAssocID="{4D8A9384-BDF6-453C-B59C-673E744B570A}" presName="BalanceSpacing" presStyleCnt="0"/>
      <dgm:spPr/>
    </dgm:pt>
    <dgm:pt modelId="{8DFA206F-0847-44EE-89B4-5B1B05149229}" type="pres">
      <dgm:prSet presAssocID="{4D8A9384-BDF6-453C-B59C-673E744B570A}" presName="BalanceSpacing1" presStyleCnt="0"/>
      <dgm:spPr/>
    </dgm:pt>
    <dgm:pt modelId="{EA34715C-2794-43C9-9733-9ECD1023571F}" type="pres">
      <dgm:prSet presAssocID="{D54D3AAD-B009-4399-914F-8BEF5BED149F}" presName="Accent1Text" presStyleLbl="node1" presStyleIdx="7" presStyleCnt="10"/>
      <dgm:spPr/>
      <dgm:t>
        <a:bodyPr/>
        <a:lstStyle/>
        <a:p>
          <a:endParaRPr lang="hu-HU"/>
        </a:p>
      </dgm:t>
    </dgm:pt>
    <dgm:pt modelId="{E222C006-062A-477F-8A08-8E144D8E8579}" type="pres">
      <dgm:prSet presAssocID="{D54D3AAD-B009-4399-914F-8BEF5BED149F}" presName="spaceBetweenRectangles" presStyleCnt="0"/>
      <dgm:spPr/>
    </dgm:pt>
    <dgm:pt modelId="{BD9D9872-103F-425F-8317-40B3ECBDC324}" type="pres">
      <dgm:prSet presAssocID="{43C5778A-F5B6-4019-86C9-C0E4E96503FB}" presName="composite" presStyleCnt="0"/>
      <dgm:spPr/>
    </dgm:pt>
    <dgm:pt modelId="{3D1A3DFC-DC42-48E3-BBE5-117F2BF96AF8}" type="pres">
      <dgm:prSet presAssocID="{43C5778A-F5B6-4019-86C9-C0E4E96503FB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96E89AC-A231-431D-BC36-89C6BE7517EB}" type="pres">
      <dgm:prSet presAssocID="{43C5778A-F5B6-4019-86C9-C0E4E96503FB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85191745-B023-4E05-8436-42A07B5DEE7B}" type="pres">
      <dgm:prSet presAssocID="{43C5778A-F5B6-4019-86C9-C0E4E96503FB}" presName="BalanceSpacing" presStyleCnt="0"/>
      <dgm:spPr/>
    </dgm:pt>
    <dgm:pt modelId="{0D5E1FA2-5D8D-45DF-92F9-02DFC8A2F4F6}" type="pres">
      <dgm:prSet presAssocID="{43C5778A-F5B6-4019-86C9-C0E4E96503FB}" presName="BalanceSpacing1" presStyleCnt="0"/>
      <dgm:spPr/>
    </dgm:pt>
    <dgm:pt modelId="{1A278C83-3E9F-437E-AEC1-AE8FABC08D4B}" type="pres">
      <dgm:prSet presAssocID="{202EE9E5-8202-4127-9591-7BFB0C42F9E0}" presName="Accent1Text" presStyleLbl="node1" presStyleIdx="9" presStyleCnt="10"/>
      <dgm:spPr/>
      <dgm:t>
        <a:bodyPr/>
        <a:lstStyle/>
        <a:p>
          <a:endParaRPr lang="hu-HU"/>
        </a:p>
      </dgm:t>
    </dgm:pt>
  </dgm:ptLst>
  <dgm:cxnLst>
    <dgm:cxn modelId="{8E310E6F-58CF-4C38-8276-04750DF36E4E}" type="presOf" srcId="{FAEEA37D-AD53-47C7-B188-B66254930123}" destId="{3899C704-9F3E-409D-AB80-FE1F42F4531C}" srcOrd="0" destOrd="0" presId="urn:microsoft.com/office/officeart/2008/layout/AlternatingHexagons"/>
    <dgm:cxn modelId="{1E6942ED-DA8E-42F3-9412-087938B49BA9}" srcId="{0ACF272D-A519-4CBB-A699-DE4E121EB5D5}" destId="{43C5778A-F5B6-4019-86C9-C0E4E96503FB}" srcOrd="4" destOrd="0" parTransId="{6CC3E668-5739-4FDB-AFE9-AAB6C72AD63E}" sibTransId="{202EE9E5-8202-4127-9591-7BFB0C42F9E0}"/>
    <dgm:cxn modelId="{2FDB1308-49E2-4E1C-8CC5-3C82D28C85B0}" type="presOf" srcId="{202EE9E5-8202-4127-9591-7BFB0C42F9E0}" destId="{1A278C83-3E9F-437E-AEC1-AE8FABC08D4B}" srcOrd="0" destOrd="0" presId="urn:microsoft.com/office/officeart/2008/layout/AlternatingHexagons"/>
    <dgm:cxn modelId="{F530CA82-07D6-47B7-8224-726B1658B106}" type="presOf" srcId="{D54D3AAD-B009-4399-914F-8BEF5BED149F}" destId="{EA34715C-2794-43C9-9733-9ECD1023571F}" srcOrd="0" destOrd="0" presId="urn:microsoft.com/office/officeart/2008/layout/AlternatingHexagons"/>
    <dgm:cxn modelId="{53179F1C-AC22-4534-A5D5-7B7E379C2DB8}" type="presOf" srcId="{4D8A9384-BDF6-453C-B59C-673E744B570A}" destId="{BA89A183-AF1A-4F1E-8A7C-212E78441B71}" srcOrd="0" destOrd="0" presId="urn:microsoft.com/office/officeart/2008/layout/AlternatingHexagons"/>
    <dgm:cxn modelId="{0ED2BF6E-5CAF-4F86-BB8A-8FC95F1B87A9}" type="presOf" srcId="{0ACF272D-A519-4CBB-A699-DE4E121EB5D5}" destId="{FD5373C6-3ABF-4B65-99E0-E0ED07FC029D}" srcOrd="0" destOrd="0" presId="urn:microsoft.com/office/officeart/2008/layout/AlternatingHexagons"/>
    <dgm:cxn modelId="{B7938BBE-0E5B-4D2F-8BBC-9233F01F9F90}" type="presOf" srcId="{0827B7C0-D8FD-4A8B-AA03-1158018E4379}" destId="{3CF61C4B-0DFD-4CE7-83C3-83701797270B}" srcOrd="0" destOrd="0" presId="urn:microsoft.com/office/officeart/2008/layout/AlternatingHexagons"/>
    <dgm:cxn modelId="{0BE517D6-83EA-4D4A-8449-62585D8EB8CC}" type="presOf" srcId="{F8608B00-41FD-42E7-9499-52CDEFB682C5}" destId="{9CC1A042-983E-4BE1-AC26-24C9A094E579}" srcOrd="0" destOrd="0" presId="urn:microsoft.com/office/officeart/2008/layout/AlternatingHexagons"/>
    <dgm:cxn modelId="{8B6EA4DE-5698-4AA9-83C3-83C298E884DB}" srcId="{0ACF272D-A519-4CBB-A699-DE4E121EB5D5}" destId="{0228F4AD-F417-471C-A7E0-21309115CA6A}" srcOrd="0" destOrd="0" parTransId="{B4EBE98E-A92F-44FA-BB5C-14FB5A6B5E66}" sibTransId="{FAEEA37D-AD53-47C7-B188-B66254930123}"/>
    <dgm:cxn modelId="{A028DB30-6B8E-4646-9782-90A7724FD8D1}" srcId="{0ACF272D-A519-4CBB-A699-DE4E121EB5D5}" destId="{6E4169C1-BB13-4B52-ACFB-31FF95A01959}" srcOrd="2" destOrd="0" parTransId="{5D6252BF-A5AF-470D-8E37-AF52FFDF2B6C}" sibTransId="{0827B7C0-D8FD-4A8B-AA03-1158018E4379}"/>
    <dgm:cxn modelId="{3E6A7D3F-FEED-4D48-88E6-FBCC90982850}" type="presOf" srcId="{0228F4AD-F417-471C-A7E0-21309115CA6A}" destId="{16B6D208-9D4B-4CE8-AE92-ABC94C0B9C7D}" srcOrd="0" destOrd="0" presId="urn:microsoft.com/office/officeart/2008/layout/AlternatingHexagons"/>
    <dgm:cxn modelId="{DAFCB51E-DB55-4403-8BBD-40B7D91762A9}" type="presOf" srcId="{6E4169C1-BB13-4B52-ACFB-31FF95A01959}" destId="{ED511CC1-58A4-49B4-860B-522F0D704A6D}" srcOrd="0" destOrd="0" presId="urn:microsoft.com/office/officeart/2008/layout/AlternatingHexagons"/>
    <dgm:cxn modelId="{A1BF9926-366D-43B9-A5B2-0BB7C8FE09B4}" srcId="{0ACF272D-A519-4CBB-A699-DE4E121EB5D5}" destId="{4D8A9384-BDF6-453C-B59C-673E744B570A}" srcOrd="3" destOrd="0" parTransId="{CB8CB8BF-3F42-435A-8A01-0C2714613523}" sibTransId="{D54D3AAD-B009-4399-914F-8BEF5BED149F}"/>
    <dgm:cxn modelId="{5BDEB643-8224-420F-AC50-2F8EECFDCD88}" type="presOf" srcId="{43C5778A-F5B6-4019-86C9-C0E4E96503FB}" destId="{3D1A3DFC-DC42-48E3-BBE5-117F2BF96AF8}" srcOrd="0" destOrd="0" presId="urn:microsoft.com/office/officeart/2008/layout/AlternatingHexagons"/>
    <dgm:cxn modelId="{058AF222-8C54-47A1-9F50-3CF6D4285573}" type="presOf" srcId="{59E0A6FA-DA6E-4A8D-A10E-9ADAB315826A}" destId="{E8B42589-7929-4B2E-8047-45F18145D43F}" srcOrd="0" destOrd="0" presId="urn:microsoft.com/office/officeart/2008/layout/AlternatingHexagons"/>
    <dgm:cxn modelId="{D4FBBB8A-88F9-42B0-974E-4B64B067F520}" srcId="{0ACF272D-A519-4CBB-A699-DE4E121EB5D5}" destId="{F8608B00-41FD-42E7-9499-52CDEFB682C5}" srcOrd="1" destOrd="0" parTransId="{6F217CB9-ABEF-487D-8676-E35A2F29C392}" sibTransId="{59E0A6FA-DA6E-4A8D-A10E-9ADAB315826A}"/>
    <dgm:cxn modelId="{5C1670D3-8F8C-434D-82B9-123140D72D63}" type="presParOf" srcId="{FD5373C6-3ABF-4B65-99E0-E0ED07FC029D}" destId="{98E8C199-D899-44A8-B306-182D3316620F}" srcOrd="0" destOrd="0" presId="urn:microsoft.com/office/officeart/2008/layout/AlternatingHexagons"/>
    <dgm:cxn modelId="{CFB47728-2036-477A-A808-F077F5878562}" type="presParOf" srcId="{98E8C199-D899-44A8-B306-182D3316620F}" destId="{16B6D208-9D4B-4CE8-AE92-ABC94C0B9C7D}" srcOrd="0" destOrd="0" presId="urn:microsoft.com/office/officeart/2008/layout/AlternatingHexagons"/>
    <dgm:cxn modelId="{D80DD237-6637-4401-99DB-C384A775816D}" type="presParOf" srcId="{98E8C199-D899-44A8-B306-182D3316620F}" destId="{999EF1D3-D619-488D-91D3-B7895474EC76}" srcOrd="1" destOrd="0" presId="urn:microsoft.com/office/officeart/2008/layout/AlternatingHexagons"/>
    <dgm:cxn modelId="{0131AF66-697C-499B-B279-C063D4364093}" type="presParOf" srcId="{98E8C199-D899-44A8-B306-182D3316620F}" destId="{8557F70A-CC5F-41EF-B805-7A47EEF15DCF}" srcOrd="2" destOrd="0" presId="urn:microsoft.com/office/officeart/2008/layout/AlternatingHexagons"/>
    <dgm:cxn modelId="{8EC69DF9-61BA-4D0C-9266-23B99F830323}" type="presParOf" srcId="{98E8C199-D899-44A8-B306-182D3316620F}" destId="{508C8DAB-A4E3-46AB-89E9-CB62192CD011}" srcOrd="3" destOrd="0" presId="urn:microsoft.com/office/officeart/2008/layout/AlternatingHexagons"/>
    <dgm:cxn modelId="{A246230C-D0CC-409B-B2B2-19979B739955}" type="presParOf" srcId="{98E8C199-D899-44A8-B306-182D3316620F}" destId="{3899C704-9F3E-409D-AB80-FE1F42F4531C}" srcOrd="4" destOrd="0" presId="urn:microsoft.com/office/officeart/2008/layout/AlternatingHexagons"/>
    <dgm:cxn modelId="{6E2679EC-2401-4C0B-871F-5E4510411F03}" type="presParOf" srcId="{FD5373C6-3ABF-4B65-99E0-E0ED07FC029D}" destId="{17818B33-382B-415B-A51F-0F50FF011B33}" srcOrd="1" destOrd="0" presId="urn:microsoft.com/office/officeart/2008/layout/AlternatingHexagons"/>
    <dgm:cxn modelId="{8191E348-2724-4E4E-B2B1-104DE7977379}" type="presParOf" srcId="{FD5373C6-3ABF-4B65-99E0-E0ED07FC029D}" destId="{2076D46C-F452-41F1-9FEB-1DCA44C7294C}" srcOrd="2" destOrd="0" presId="urn:microsoft.com/office/officeart/2008/layout/AlternatingHexagons"/>
    <dgm:cxn modelId="{1CCB3A1B-E847-436A-91B0-50280030D31B}" type="presParOf" srcId="{2076D46C-F452-41F1-9FEB-1DCA44C7294C}" destId="{9CC1A042-983E-4BE1-AC26-24C9A094E579}" srcOrd="0" destOrd="0" presId="urn:microsoft.com/office/officeart/2008/layout/AlternatingHexagons"/>
    <dgm:cxn modelId="{39698E3F-F701-461A-A76C-95C7DB24AD53}" type="presParOf" srcId="{2076D46C-F452-41F1-9FEB-1DCA44C7294C}" destId="{5F9CC6D7-DC2D-4341-9CC2-AF76174D65F0}" srcOrd="1" destOrd="0" presId="urn:microsoft.com/office/officeart/2008/layout/AlternatingHexagons"/>
    <dgm:cxn modelId="{99191180-CC4B-4986-96CA-7CAC50E96770}" type="presParOf" srcId="{2076D46C-F452-41F1-9FEB-1DCA44C7294C}" destId="{042B0788-6AD7-4DA0-9EC8-FABADB68DE3F}" srcOrd="2" destOrd="0" presId="urn:microsoft.com/office/officeart/2008/layout/AlternatingHexagons"/>
    <dgm:cxn modelId="{BC9B01B4-3FC3-4E59-84BF-AD39521E8E8D}" type="presParOf" srcId="{2076D46C-F452-41F1-9FEB-1DCA44C7294C}" destId="{BBB5A546-007F-47BD-8923-4081457B1AC1}" srcOrd="3" destOrd="0" presId="urn:microsoft.com/office/officeart/2008/layout/AlternatingHexagons"/>
    <dgm:cxn modelId="{3DD04CDD-28AD-4F8D-A73C-33CE6F37D990}" type="presParOf" srcId="{2076D46C-F452-41F1-9FEB-1DCA44C7294C}" destId="{E8B42589-7929-4B2E-8047-45F18145D43F}" srcOrd="4" destOrd="0" presId="urn:microsoft.com/office/officeart/2008/layout/AlternatingHexagons"/>
    <dgm:cxn modelId="{767905DC-1A6F-49C4-ACB1-0D5DD08EBE9C}" type="presParOf" srcId="{FD5373C6-3ABF-4B65-99E0-E0ED07FC029D}" destId="{9AACA1F7-8BFF-4478-BA72-69BE35A8FE65}" srcOrd="3" destOrd="0" presId="urn:microsoft.com/office/officeart/2008/layout/AlternatingHexagons"/>
    <dgm:cxn modelId="{7F1B52AA-F2D2-4356-90DA-E81A2F1C4688}" type="presParOf" srcId="{FD5373C6-3ABF-4B65-99E0-E0ED07FC029D}" destId="{9C7219D1-239D-4560-AB4C-F0C9ED2D7C4E}" srcOrd="4" destOrd="0" presId="urn:microsoft.com/office/officeart/2008/layout/AlternatingHexagons"/>
    <dgm:cxn modelId="{E134D129-57CF-4829-9D0E-D1CD14EA3C52}" type="presParOf" srcId="{9C7219D1-239D-4560-AB4C-F0C9ED2D7C4E}" destId="{ED511CC1-58A4-49B4-860B-522F0D704A6D}" srcOrd="0" destOrd="0" presId="urn:microsoft.com/office/officeart/2008/layout/AlternatingHexagons"/>
    <dgm:cxn modelId="{E127F328-061A-4AD6-8EC3-6BBA1E0AD319}" type="presParOf" srcId="{9C7219D1-239D-4560-AB4C-F0C9ED2D7C4E}" destId="{417AF1B9-759A-4710-A335-BC2D8A5AE9FF}" srcOrd="1" destOrd="0" presId="urn:microsoft.com/office/officeart/2008/layout/AlternatingHexagons"/>
    <dgm:cxn modelId="{BBD67876-7034-4FBF-B1E5-682A46EF6B3C}" type="presParOf" srcId="{9C7219D1-239D-4560-AB4C-F0C9ED2D7C4E}" destId="{758C7351-2B56-48D3-BCC0-1A024AB05660}" srcOrd="2" destOrd="0" presId="urn:microsoft.com/office/officeart/2008/layout/AlternatingHexagons"/>
    <dgm:cxn modelId="{AEFD8F5F-2C76-4A7C-9DA1-9CD147FAED28}" type="presParOf" srcId="{9C7219D1-239D-4560-AB4C-F0C9ED2D7C4E}" destId="{4FB1DFD0-687E-4C69-92EF-EAE4E34BDED1}" srcOrd="3" destOrd="0" presId="urn:microsoft.com/office/officeart/2008/layout/AlternatingHexagons"/>
    <dgm:cxn modelId="{9BA9AE19-C505-4144-B95E-95A0A43AC064}" type="presParOf" srcId="{9C7219D1-239D-4560-AB4C-F0C9ED2D7C4E}" destId="{3CF61C4B-0DFD-4CE7-83C3-83701797270B}" srcOrd="4" destOrd="0" presId="urn:microsoft.com/office/officeart/2008/layout/AlternatingHexagons"/>
    <dgm:cxn modelId="{83CD5696-C582-4B1A-ACD4-C0CEE157436C}" type="presParOf" srcId="{FD5373C6-3ABF-4B65-99E0-E0ED07FC029D}" destId="{3A654628-0B82-4FA9-821E-E108CB4695B0}" srcOrd="5" destOrd="0" presId="urn:microsoft.com/office/officeart/2008/layout/AlternatingHexagons"/>
    <dgm:cxn modelId="{AAB10E99-B176-4102-A9B2-E553401A3D96}" type="presParOf" srcId="{FD5373C6-3ABF-4B65-99E0-E0ED07FC029D}" destId="{92362A0A-1704-400D-8A27-2195AE72FC61}" srcOrd="6" destOrd="0" presId="urn:microsoft.com/office/officeart/2008/layout/AlternatingHexagons"/>
    <dgm:cxn modelId="{1F849841-CC9F-4FA7-A26C-4075EF541929}" type="presParOf" srcId="{92362A0A-1704-400D-8A27-2195AE72FC61}" destId="{BA89A183-AF1A-4F1E-8A7C-212E78441B71}" srcOrd="0" destOrd="0" presId="urn:microsoft.com/office/officeart/2008/layout/AlternatingHexagons"/>
    <dgm:cxn modelId="{ED442199-0C4C-4E89-BF1E-8C886AB5E0E8}" type="presParOf" srcId="{92362A0A-1704-400D-8A27-2195AE72FC61}" destId="{C73ECAFB-F321-476B-B257-85566625AD58}" srcOrd="1" destOrd="0" presId="urn:microsoft.com/office/officeart/2008/layout/AlternatingHexagons"/>
    <dgm:cxn modelId="{7D9B5AC6-5CA7-4E57-A89B-FA91D4E53C75}" type="presParOf" srcId="{92362A0A-1704-400D-8A27-2195AE72FC61}" destId="{C9B50A2B-7167-42ED-8B5C-B24C125DC488}" srcOrd="2" destOrd="0" presId="urn:microsoft.com/office/officeart/2008/layout/AlternatingHexagons"/>
    <dgm:cxn modelId="{35CD7120-796E-41CC-BF61-AC3F67EAA34B}" type="presParOf" srcId="{92362A0A-1704-400D-8A27-2195AE72FC61}" destId="{8DFA206F-0847-44EE-89B4-5B1B05149229}" srcOrd="3" destOrd="0" presId="urn:microsoft.com/office/officeart/2008/layout/AlternatingHexagons"/>
    <dgm:cxn modelId="{36ACD706-4995-4E39-A54F-9A245B1EB576}" type="presParOf" srcId="{92362A0A-1704-400D-8A27-2195AE72FC61}" destId="{EA34715C-2794-43C9-9733-9ECD1023571F}" srcOrd="4" destOrd="0" presId="urn:microsoft.com/office/officeart/2008/layout/AlternatingHexagons"/>
    <dgm:cxn modelId="{E56FE575-0B74-4792-ACBE-BD44A9EC6AE6}" type="presParOf" srcId="{FD5373C6-3ABF-4B65-99E0-E0ED07FC029D}" destId="{E222C006-062A-477F-8A08-8E144D8E8579}" srcOrd="7" destOrd="0" presId="urn:microsoft.com/office/officeart/2008/layout/AlternatingHexagons"/>
    <dgm:cxn modelId="{452767C8-4145-4D2C-B53D-5107D227738F}" type="presParOf" srcId="{FD5373C6-3ABF-4B65-99E0-E0ED07FC029D}" destId="{BD9D9872-103F-425F-8317-40B3ECBDC324}" srcOrd="8" destOrd="0" presId="urn:microsoft.com/office/officeart/2008/layout/AlternatingHexagons"/>
    <dgm:cxn modelId="{2305F2E1-0D3F-425C-AC45-71C7324361A7}" type="presParOf" srcId="{BD9D9872-103F-425F-8317-40B3ECBDC324}" destId="{3D1A3DFC-DC42-48E3-BBE5-117F2BF96AF8}" srcOrd="0" destOrd="0" presId="urn:microsoft.com/office/officeart/2008/layout/AlternatingHexagons"/>
    <dgm:cxn modelId="{F9AEC5A3-53A8-4B6D-8BC6-E80A4658E8E5}" type="presParOf" srcId="{BD9D9872-103F-425F-8317-40B3ECBDC324}" destId="{A96E89AC-A231-431D-BC36-89C6BE7517EB}" srcOrd="1" destOrd="0" presId="urn:microsoft.com/office/officeart/2008/layout/AlternatingHexagons"/>
    <dgm:cxn modelId="{7010C210-FBBE-4413-A218-EAD243FC6F41}" type="presParOf" srcId="{BD9D9872-103F-425F-8317-40B3ECBDC324}" destId="{85191745-B023-4E05-8436-42A07B5DEE7B}" srcOrd="2" destOrd="0" presId="urn:microsoft.com/office/officeart/2008/layout/AlternatingHexagons"/>
    <dgm:cxn modelId="{BDF3D153-73A3-43B1-A63F-6CB146E5D71D}" type="presParOf" srcId="{BD9D9872-103F-425F-8317-40B3ECBDC324}" destId="{0D5E1FA2-5D8D-45DF-92F9-02DFC8A2F4F6}" srcOrd="3" destOrd="0" presId="urn:microsoft.com/office/officeart/2008/layout/AlternatingHexagons"/>
    <dgm:cxn modelId="{7315F4DF-103E-431D-9B9F-712EA288B742}" type="presParOf" srcId="{BD9D9872-103F-425F-8317-40B3ECBDC324}" destId="{1A278C83-3E9F-437E-AEC1-AE8FABC08D4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858884-43AB-4324-A0C4-E1F79B3DB9EE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AE59440A-47AC-4AC5-9DF9-54B2A2FCB593}">
      <dgm:prSet/>
      <dgm:spPr/>
      <dgm:t>
        <a:bodyPr/>
        <a:lstStyle/>
        <a:p>
          <a:pPr rtl="0"/>
          <a:r>
            <a:rPr lang="hu-HU" b="1" dirty="0" smtClean="0"/>
            <a:t>Képességek</a:t>
          </a:r>
          <a:endParaRPr lang="hu-HU" b="1" dirty="0"/>
        </a:p>
      </dgm:t>
    </dgm:pt>
    <dgm:pt modelId="{CDDF12CB-932C-463C-9016-2C753C8F8C31}" type="parTrans" cxnId="{B43579BC-2B17-4D22-875C-BEAC4420464C}">
      <dgm:prSet/>
      <dgm:spPr/>
      <dgm:t>
        <a:bodyPr/>
        <a:lstStyle/>
        <a:p>
          <a:endParaRPr lang="hu-HU"/>
        </a:p>
      </dgm:t>
    </dgm:pt>
    <dgm:pt modelId="{7720FBAB-FCB3-4906-B1F8-9892AA92566F}" type="sibTrans" cxnId="{B43579BC-2B17-4D22-875C-BEAC4420464C}">
      <dgm:prSet/>
      <dgm:spPr/>
      <dgm:t>
        <a:bodyPr/>
        <a:lstStyle/>
        <a:p>
          <a:endParaRPr lang="hu-HU" dirty="0"/>
        </a:p>
      </dgm:t>
    </dgm:pt>
    <dgm:pt modelId="{2AB0595A-C0A8-4B25-8EBC-D62BB028F9F2}">
      <dgm:prSet/>
      <dgm:spPr/>
      <dgm:t>
        <a:bodyPr/>
        <a:lstStyle/>
        <a:p>
          <a:pPr rtl="0"/>
          <a:r>
            <a:rPr lang="hu-HU" b="1" dirty="0" smtClean="0"/>
            <a:t>Értelmezési keretek</a:t>
          </a:r>
          <a:endParaRPr lang="hu-HU" b="1" dirty="0"/>
        </a:p>
      </dgm:t>
    </dgm:pt>
    <dgm:pt modelId="{B65589CE-0F5F-4A78-8209-9B78BB375562}" type="parTrans" cxnId="{562F643D-C11D-4D1C-9D73-71DE471C3994}">
      <dgm:prSet/>
      <dgm:spPr/>
      <dgm:t>
        <a:bodyPr/>
        <a:lstStyle/>
        <a:p>
          <a:endParaRPr lang="hu-HU"/>
        </a:p>
      </dgm:t>
    </dgm:pt>
    <dgm:pt modelId="{68602F57-C9FE-4947-90D0-58A669B8CE11}" type="sibTrans" cxnId="{562F643D-C11D-4D1C-9D73-71DE471C3994}">
      <dgm:prSet/>
      <dgm:spPr/>
      <dgm:t>
        <a:bodyPr/>
        <a:lstStyle/>
        <a:p>
          <a:r>
            <a:rPr lang="hu-HU" dirty="0" smtClean="0"/>
            <a:t>kulcsfogalmak</a:t>
          </a:r>
          <a:endParaRPr lang="hu-HU" dirty="0"/>
        </a:p>
      </dgm:t>
    </dgm:pt>
    <dgm:pt modelId="{124A98C9-2549-4A0A-9412-AD0A439130F7}">
      <dgm:prSet/>
      <dgm:spPr/>
      <dgm:t>
        <a:bodyPr/>
        <a:lstStyle/>
        <a:p>
          <a:pPr rtl="0"/>
          <a:r>
            <a:rPr lang="hu-HU" b="1" dirty="0" smtClean="0"/>
            <a:t>Reflektív történelem-szemlélet</a:t>
          </a:r>
          <a:endParaRPr lang="hu-HU" b="1" dirty="0"/>
        </a:p>
      </dgm:t>
    </dgm:pt>
    <dgm:pt modelId="{8392C9CE-C989-4CDF-9219-6144F3825593}" type="parTrans" cxnId="{B64F7991-F298-44C5-AFDB-F0467D4EA10C}">
      <dgm:prSet/>
      <dgm:spPr/>
      <dgm:t>
        <a:bodyPr/>
        <a:lstStyle/>
        <a:p>
          <a:endParaRPr lang="hu-HU"/>
        </a:p>
      </dgm:t>
    </dgm:pt>
    <dgm:pt modelId="{83994E2B-BA13-489C-A7E9-A1F1F8A8F61D}" type="sibTrans" cxnId="{B64F7991-F298-44C5-AFDB-F0467D4EA10C}">
      <dgm:prSet/>
      <dgm:spPr/>
      <dgm:t>
        <a:bodyPr/>
        <a:lstStyle/>
        <a:p>
          <a:endParaRPr lang="hu-HU"/>
        </a:p>
      </dgm:t>
    </dgm:pt>
    <dgm:pt modelId="{14AC84D7-5FCD-4D35-BC40-48729E8DC507}">
      <dgm:prSet/>
      <dgm:spPr/>
      <dgm:t>
        <a:bodyPr/>
        <a:lstStyle/>
        <a:p>
          <a:pPr rtl="0"/>
          <a:r>
            <a:rPr lang="hu-HU" b="1" dirty="0" smtClean="0"/>
            <a:t>Történelmi tudatosság</a:t>
          </a:r>
          <a:endParaRPr lang="hu-HU" b="1" dirty="0"/>
        </a:p>
      </dgm:t>
    </dgm:pt>
    <dgm:pt modelId="{D4E4EA7B-8636-4436-9EF3-760C1C273158}" type="parTrans" cxnId="{9F0990C7-0202-460E-8724-B6318CEEF89F}">
      <dgm:prSet/>
      <dgm:spPr/>
      <dgm:t>
        <a:bodyPr/>
        <a:lstStyle/>
        <a:p>
          <a:endParaRPr lang="hu-HU"/>
        </a:p>
      </dgm:t>
    </dgm:pt>
    <dgm:pt modelId="{122B358B-3044-4B7A-8EEC-2526147A2822}" type="sibTrans" cxnId="{9F0990C7-0202-460E-8724-B6318CEEF89F}">
      <dgm:prSet/>
      <dgm:spPr/>
      <dgm:t>
        <a:bodyPr/>
        <a:lstStyle/>
        <a:p>
          <a:endParaRPr lang="hu-HU" baseline="0"/>
        </a:p>
      </dgm:t>
    </dgm:pt>
    <dgm:pt modelId="{8C6402A4-B80E-4481-88B2-C9B2004E7851}">
      <dgm:prSet/>
      <dgm:spPr/>
      <dgm:t>
        <a:bodyPr/>
        <a:lstStyle/>
        <a:p>
          <a:pPr rtl="0"/>
          <a:r>
            <a:rPr lang="hu-HU" dirty="0" err="1" smtClean="0"/>
            <a:t>Folyamaots</a:t>
          </a:r>
          <a:r>
            <a:rPr lang="hu-HU" dirty="0" smtClean="0"/>
            <a:t> párbeszéd, értelmezés és </a:t>
          </a:r>
          <a:r>
            <a:rPr lang="hu-HU" dirty="0" err="1" smtClean="0"/>
            <a:t>újragondolás</a:t>
          </a:r>
          <a:endParaRPr lang="hu-HU" dirty="0" smtClean="0"/>
        </a:p>
      </dgm:t>
    </dgm:pt>
    <dgm:pt modelId="{F1F02694-4E64-49BE-A471-C6FA7331F1BE}" type="parTrans" cxnId="{B0C95B6A-801C-470C-9E03-DF9246DDFBAC}">
      <dgm:prSet/>
      <dgm:spPr/>
      <dgm:t>
        <a:bodyPr/>
        <a:lstStyle/>
        <a:p>
          <a:endParaRPr lang="hu-HU"/>
        </a:p>
      </dgm:t>
    </dgm:pt>
    <dgm:pt modelId="{319284D9-B6F6-40FC-A938-8F19C39B4C73}" type="sibTrans" cxnId="{B0C95B6A-801C-470C-9E03-DF9246DDFBAC}">
      <dgm:prSet/>
      <dgm:spPr/>
      <dgm:t>
        <a:bodyPr/>
        <a:lstStyle/>
        <a:p>
          <a:r>
            <a:rPr lang="hu-HU" dirty="0" smtClean="0"/>
            <a:t>Értelem</a:t>
          </a:r>
        </a:p>
        <a:p>
          <a:r>
            <a:rPr lang="hu-HU" dirty="0" smtClean="0"/>
            <a:t>Jelentőség</a:t>
          </a:r>
        </a:p>
        <a:p>
          <a:r>
            <a:rPr lang="hu-HU" dirty="0" smtClean="0"/>
            <a:t>Bizonyíték</a:t>
          </a:r>
        </a:p>
      </dgm:t>
    </dgm:pt>
    <dgm:pt modelId="{ADCA2379-B122-4F89-A921-B7556DAAEDD3}">
      <dgm:prSet/>
      <dgm:spPr/>
      <dgm:t>
        <a:bodyPr/>
        <a:lstStyle/>
        <a:p>
          <a:pPr rtl="0"/>
          <a:r>
            <a:rPr lang="hu-HU" dirty="0" smtClean="0"/>
            <a:t>Konstrukció és dekonstrukció</a:t>
          </a:r>
        </a:p>
      </dgm:t>
    </dgm:pt>
    <dgm:pt modelId="{BAFCB7DD-2412-4466-A2FF-A7FE57E60DD4}" type="parTrans" cxnId="{8FF8A5BD-13A5-4B8A-83C0-DC64EC6B25EB}">
      <dgm:prSet/>
      <dgm:spPr/>
      <dgm:t>
        <a:bodyPr/>
        <a:lstStyle/>
        <a:p>
          <a:endParaRPr lang="hu-HU"/>
        </a:p>
      </dgm:t>
    </dgm:pt>
    <dgm:pt modelId="{C6F1F9FE-6DD4-4CED-B36C-7FAD1579BE2A}" type="sibTrans" cxnId="{8FF8A5BD-13A5-4B8A-83C0-DC64EC6B25EB}">
      <dgm:prSet/>
      <dgm:spPr/>
      <dgm:t>
        <a:bodyPr/>
        <a:lstStyle/>
        <a:p>
          <a:endParaRPr lang="hu-HU"/>
        </a:p>
      </dgm:t>
    </dgm:pt>
    <dgm:pt modelId="{BCCB47E3-A819-4445-B22C-79A67C4A07B0}">
      <dgm:prSet custT="1"/>
      <dgm:spPr/>
      <dgm:t>
        <a:bodyPr/>
        <a:lstStyle/>
        <a:p>
          <a:pPr rtl="0"/>
          <a:r>
            <a:rPr lang="hu-HU" sz="950" dirty="0" smtClean="0"/>
            <a:t>Jelentőség</a:t>
          </a:r>
          <a:endParaRPr lang="hu-HU" sz="950" dirty="0"/>
        </a:p>
      </dgm:t>
    </dgm:pt>
    <dgm:pt modelId="{2400AB79-C365-4B79-B98E-BDDAEEF3F5D6}" type="parTrans" cxnId="{4A7B3656-7975-45D0-B517-EF536940F284}">
      <dgm:prSet/>
      <dgm:spPr/>
      <dgm:t>
        <a:bodyPr/>
        <a:lstStyle/>
        <a:p>
          <a:endParaRPr lang="hu-HU"/>
        </a:p>
      </dgm:t>
    </dgm:pt>
    <dgm:pt modelId="{D9BD9D52-A2AB-487A-AA75-5DF8421F6BA7}" type="sibTrans" cxnId="{4A7B3656-7975-45D0-B517-EF536940F284}">
      <dgm:prSet/>
      <dgm:spPr/>
      <dgm:t>
        <a:bodyPr/>
        <a:lstStyle/>
        <a:p>
          <a:r>
            <a:rPr lang="hu-HU" dirty="0" smtClean="0"/>
            <a:t>Nagy történelem</a:t>
          </a:r>
          <a:endParaRPr lang="hu-HU" dirty="0"/>
        </a:p>
      </dgm:t>
    </dgm:pt>
    <dgm:pt modelId="{5C8CE8A6-7894-454E-B89D-51D9C17B59CB}" type="pres">
      <dgm:prSet presAssocID="{8B858884-43AB-4324-A0C4-E1F79B3DB9E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2F056495-FD03-4927-9897-C3B486B66B23}" type="pres">
      <dgm:prSet presAssocID="{AE59440A-47AC-4AC5-9DF9-54B2A2FCB593}" presName="composite" presStyleCnt="0"/>
      <dgm:spPr/>
    </dgm:pt>
    <dgm:pt modelId="{C85BD6D5-4C73-4450-A666-F7D79C63EBE7}" type="pres">
      <dgm:prSet presAssocID="{AE59440A-47AC-4AC5-9DF9-54B2A2FCB593}" presName="Parent1" presStyleLbl="node1" presStyleIdx="0" presStyleCnt="14" custLinFactNeighborY="36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B64ACE5-79C6-43F7-9EE3-9010E0C37F78}" type="pres">
      <dgm:prSet presAssocID="{AE59440A-47AC-4AC5-9DF9-54B2A2FCB593}" presName="Childtext1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9A7CB15B-D5A2-42BD-9ECA-D4FA66CFA401}" type="pres">
      <dgm:prSet presAssocID="{AE59440A-47AC-4AC5-9DF9-54B2A2FCB593}" presName="BalanceSpacing" presStyleCnt="0"/>
      <dgm:spPr/>
    </dgm:pt>
    <dgm:pt modelId="{525DF6B9-5CFA-4659-B3C9-822490401617}" type="pres">
      <dgm:prSet presAssocID="{AE59440A-47AC-4AC5-9DF9-54B2A2FCB593}" presName="BalanceSpacing1" presStyleCnt="0"/>
      <dgm:spPr/>
    </dgm:pt>
    <dgm:pt modelId="{CC846C9E-3D5A-40E9-BCA2-0C1F5FEA2EFC}" type="pres">
      <dgm:prSet presAssocID="{7720FBAB-FCB3-4906-B1F8-9892AA92566F}" presName="Accent1Text" presStyleLbl="node1" presStyleIdx="1" presStyleCnt="14" custLinFactY="100000" custLinFactNeighborX="-41856" custLinFactNeighborY="148293"/>
      <dgm:spPr/>
      <dgm:t>
        <a:bodyPr/>
        <a:lstStyle/>
        <a:p>
          <a:endParaRPr lang="hu-HU"/>
        </a:p>
      </dgm:t>
    </dgm:pt>
    <dgm:pt modelId="{B843C77A-45C3-4A69-B209-A9C1A37EEC39}" type="pres">
      <dgm:prSet presAssocID="{7720FBAB-FCB3-4906-B1F8-9892AA92566F}" presName="spaceBetweenRectangles" presStyleCnt="0"/>
      <dgm:spPr/>
    </dgm:pt>
    <dgm:pt modelId="{F38D5993-5444-4594-AB11-5B400277B36B}" type="pres">
      <dgm:prSet presAssocID="{2AB0595A-C0A8-4B25-8EBC-D62BB028F9F2}" presName="composite" presStyleCnt="0"/>
      <dgm:spPr/>
    </dgm:pt>
    <dgm:pt modelId="{D6761C98-0288-4A6C-83BB-5F97770686B3}" type="pres">
      <dgm:prSet presAssocID="{2AB0595A-C0A8-4B25-8EBC-D62BB028F9F2}" presName="Parent1" presStyleLbl="node1" presStyleIdx="2" presStyleCnt="14" custLinFactNeighborX="4800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DEBF779-7AD6-47B6-8B3E-95C4B70BAF23}" type="pres">
      <dgm:prSet presAssocID="{2AB0595A-C0A8-4B25-8EBC-D62BB028F9F2}" presName="Childtext1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F1B99095-F4B3-4216-AEB1-C66BF682B030}" type="pres">
      <dgm:prSet presAssocID="{2AB0595A-C0A8-4B25-8EBC-D62BB028F9F2}" presName="BalanceSpacing" presStyleCnt="0"/>
      <dgm:spPr/>
    </dgm:pt>
    <dgm:pt modelId="{D0CF1728-3917-4F2A-ABCB-27046009A02E}" type="pres">
      <dgm:prSet presAssocID="{2AB0595A-C0A8-4B25-8EBC-D62BB028F9F2}" presName="BalanceSpacing1" presStyleCnt="0"/>
      <dgm:spPr/>
    </dgm:pt>
    <dgm:pt modelId="{C6E97261-C0AD-44A2-87C7-ED067845AD67}" type="pres">
      <dgm:prSet presAssocID="{68602F57-C9FE-4947-90D0-58A669B8CE11}" presName="Accent1Text" presStyleLbl="node1" presStyleIdx="3" presStyleCnt="14" custLinFactNeighborY="0"/>
      <dgm:spPr/>
      <dgm:t>
        <a:bodyPr/>
        <a:lstStyle/>
        <a:p>
          <a:endParaRPr lang="hu-HU"/>
        </a:p>
      </dgm:t>
    </dgm:pt>
    <dgm:pt modelId="{705FC1C0-1214-4B8A-8BE5-7A9E4F55FCB2}" type="pres">
      <dgm:prSet presAssocID="{68602F57-C9FE-4947-90D0-58A669B8CE11}" presName="spaceBetweenRectangles" presStyleCnt="0"/>
      <dgm:spPr/>
    </dgm:pt>
    <dgm:pt modelId="{B0D7CF23-1B8B-434D-94E1-81D25023BD01}" type="pres">
      <dgm:prSet presAssocID="{14AC84D7-5FCD-4D35-BC40-48729E8DC507}" presName="composite" presStyleCnt="0"/>
      <dgm:spPr/>
    </dgm:pt>
    <dgm:pt modelId="{DFB430D1-5440-4882-B580-BC2FE82C7A51}" type="pres">
      <dgm:prSet presAssocID="{14AC84D7-5FCD-4D35-BC40-48729E8DC507}" presName="Parent1" presStyleLbl="node1" presStyleIdx="4" presStyleCnt="14" custLinFactNeighborX="1186" custLinFactNeighborY="-31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44A8776-5917-45C5-A8B5-023E65F79D77}" type="pres">
      <dgm:prSet presAssocID="{14AC84D7-5FCD-4D35-BC40-48729E8DC507}" presName="Childtext1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E4531647-5D0F-499F-84F6-6CFA9E73EAC2}" type="pres">
      <dgm:prSet presAssocID="{14AC84D7-5FCD-4D35-BC40-48729E8DC507}" presName="BalanceSpacing" presStyleCnt="0"/>
      <dgm:spPr/>
    </dgm:pt>
    <dgm:pt modelId="{0C23CAB6-6491-45E3-9D61-53F067179E8A}" type="pres">
      <dgm:prSet presAssocID="{14AC84D7-5FCD-4D35-BC40-48729E8DC507}" presName="BalanceSpacing1" presStyleCnt="0"/>
      <dgm:spPr/>
    </dgm:pt>
    <dgm:pt modelId="{D8EB41D7-8712-4F53-9B3B-BE3788ECEECB}" type="pres">
      <dgm:prSet presAssocID="{122B358B-3044-4B7A-8EEC-2526147A2822}" presName="Accent1Text" presStyleLbl="node1" presStyleIdx="5" presStyleCnt="14" custLinFactNeighborX="7238" custLinFactNeighborY="-2259"/>
      <dgm:spPr/>
      <dgm:t>
        <a:bodyPr/>
        <a:lstStyle/>
        <a:p>
          <a:endParaRPr lang="hu-HU"/>
        </a:p>
      </dgm:t>
    </dgm:pt>
    <dgm:pt modelId="{0E4C6B2E-3AC7-43A6-8312-0F93112E78E2}" type="pres">
      <dgm:prSet presAssocID="{122B358B-3044-4B7A-8EEC-2526147A2822}" presName="spaceBetweenRectangles" presStyleCnt="0"/>
      <dgm:spPr/>
    </dgm:pt>
    <dgm:pt modelId="{20FBD55E-9CF9-4B82-B071-0B568C0200C6}" type="pres">
      <dgm:prSet presAssocID="{124A98C9-2549-4A0A-9412-AD0A439130F7}" presName="composite" presStyleCnt="0"/>
      <dgm:spPr/>
    </dgm:pt>
    <dgm:pt modelId="{C6BD4025-FC3F-4A66-B702-657147BA8E0C}" type="pres">
      <dgm:prSet presAssocID="{124A98C9-2549-4A0A-9412-AD0A439130F7}" presName="Parent1" presStyleLbl="node1" presStyleIdx="6" presStyleCnt="14" custLinFactNeighborX="6400" custLinFactNeighborY="-69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68444C7-AED3-4854-8283-F77F5FC274BC}" type="pres">
      <dgm:prSet presAssocID="{124A98C9-2549-4A0A-9412-AD0A439130F7}" presName="Childtext1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F3AE8FAE-3F29-42F5-84CC-EC6CC7208B99}" type="pres">
      <dgm:prSet presAssocID="{124A98C9-2549-4A0A-9412-AD0A439130F7}" presName="BalanceSpacing" presStyleCnt="0"/>
      <dgm:spPr/>
    </dgm:pt>
    <dgm:pt modelId="{B511CF33-5178-44FB-AF80-4885ACB05D8D}" type="pres">
      <dgm:prSet presAssocID="{124A98C9-2549-4A0A-9412-AD0A439130F7}" presName="BalanceSpacing1" presStyleCnt="0"/>
      <dgm:spPr/>
    </dgm:pt>
    <dgm:pt modelId="{AFED4D24-92AD-44BD-A8AE-3021C1BECE81}" type="pres">
      <dgm:prSet presAssocID="{83994E2B-BA13-489C-A7E9-A1F1F8A8F61D}" presName="Accent1Text" presStyleLbl="node1" presStyleIdx="7" presStyleCnt="14" custLinFactNeighborX="1538" custLinFactNeighborY="-7610"/>
      <dgm:spPr/>
      <dgm:t>
        <a:bodyPr/>
        <a:lstStyle/>
        <a:p>
          <a:endParaRPr lang="hu-HU"/>
        </a:p>
      </dgm:t>
    </dgm:pt>
    <dgm:pt modelId="{0B4AF86A-3D7B-45E1-B1F8-634A4A5E667B}" type="pres">
      <dgm:prSet presAssocID="{83994E2B-BA13-489C-A7E9-A1F1F8A8F61D}" presName="spaceBetweenRectangles" presStyleCnt="0"/>
      <dgm:spPr/>
    </dgm:pt>
    <dgm:pt modelId="{0F05C712-3D85-4652-B1C3-0C4C9BCE83AF}" type="pres">
      <dgm:prSet presAssocID="{ADCA2379-B122-4F89-A921-B7556DAAEDD3}" presName="composite" presStyleCnt="0"/>
      <dgm:spPr/>
    </dgm:pt>
    <dgm:pt modelId="{CFF04F21-A2FA-4963-A047-D17D4908A7C6}" type="pres">
      <dgm:prSet presAssocID="{ADCA2379-B122-4F89-A921-B7556DAAEDD3}" presName="Parent1" presStyleLbl="node1" presStyleIdx="8" presStyleCnt="14" custLinFactNeighborX="5184" custLinFactNeighborY="-124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05BC5A5-CF82-47C0-8743-0E82C224CD96}" type="pres">
      <dgm:prSet presAssocID="{ADCA2379-B122-4F89-A921-B7556DAAEDD3}" presName="Childtext1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9D35B03A-2300-4A1F-849D-56825C4C8E40}" type="pres">
      <dgm:prSet presAssocID="{ADCA2379-B122-4F89-A921-B7556DAAEDD3}" presName="BalanceSpacing" presStyleCnt="0"/>
      <dgm:spPr/>
    </dgm:pt>
    <dgm:pt modelId="{E40D0086-5BB1-437D-A0FA-CAE1C9E5B7F5}" type="pres">
      <dgm:prSet presAssocID="{ADCA2379-B122-4F89-A921-B7556DAAEDD3}" presName="BalanceSpacing1" presStyleCnt="0"/>
      <dgm:spPr/>
    </dgm:pt>
    <dgm:pt modelId="{2FE6E181-FB6D-4C10-833B-3552279C824E}" type="pres">
      <dgm:prSet presAssocID="{C6F1F9FE-6DD4-4CED-B36C-7FAD1579BE2A}" presName="Accent1Text" presStyleLbl="node1" presStyleIdx="9" presStyleCnt="14" custLinFactNeighborX="11018" custLinFactNeighborY="-12882"/>
      <dgm:spPr/>
      <dgm:t>
        <a:bodyPr/>
        <a:lstStyle/>
        <a:p>
          <a:endParaRPr lang="hu-HU"/>
        </a:p>
      </dgm:t>
    </dgm:pt>
    <dgm:pt modelId="{B810C3B7-4229-48BA-834F-A2A5AD2AA878}" type="pres">
      <dgm:prSet presAssocID="{C6F1F9FE-6DD4-4CED-B36C-7FAD1579BE2A}" presName="spaceBetweenRectangles" presStyleCnt="0"/>
      <dgm:spPr/>
    </dgm:pt>
    <dgm:pt modelId="{B5B7DFCA-60AC-43B8-BEB1-AAA07C25513D}" type="pres">
      <dgm:prSet presAssocID="{BCCB47E3-A819-4445-B22C-79A67C4A07B0}" presName="composite" presStyleCnt="0"/>
      <dgm:spPr/>
    </dgm:pt>
    <dgm:pt modelId="{24112A9C-DF17-4F86-B542-1ACAFB6F4DE0}" type="pres">
      <dgm:prSet presAssocID="{BCCB47E3-A819-4445-B22C-79A67C4A07B0}" presName="Parent1" presStyleLbl="node1" presStyleIdx="10" presStyleCnt="14" custLinFactNeighborX="6411" custLinFactNeighborY="-199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B8297E1-E742-42DA-8075-31491AF97BDA}" type="pres">
      <dgm:prSet presAssocID="{BCCB47E3-A819-4445-B22C-79A67C4A07B0}" presName="Childtext1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CA61C370-BC79-455C-AD87-8E3C56B0E1E1}" type="pres">
      <dgm:prSet presAssocID="{BCCB47E3-A819-4445-B22C-79A67C4A07B0}" presName="BalanceSpacing" presStyleCnt="0"/>
      <dgm:spPr/>
    </dgm:pt>
    <dgm:pt modelId="{7533876F-74EB-498D-9280-FE3A69379A2B}" type="pres">
      <dgm:prSet presAssocID="{BCCB47E3-A819-4445-B22C-79A67C4A07B0}" presName="BalanceSpacing1" presStyleCnt="0"/>
      <dgm:spPr/>
    </dgm:pt>
    <dgm:pt modelId="{7DACA3CE-ADCF-43CA-BED2-A12C6B9ED9ED}" type="pres">
      <dgm:prSet presAssocID="{D9BD9D52-A2AB-487A-AA75-5DF8421F6BA7}" presName="Accent1Text" presStyleLbl="node1" presStyleIdx="11" presStyleCnt="14" custLinFactNeighborX="-650" custLinFactNeighborY="-20259"/>
      <dgm:spPr/>
      <dgm:t>
        <a:bodyPr/>
        <a:lstStyle/>
        <a:p>
          <a:endParaRPr lang="hu-HU"/>
        </a:p>
      </dgm:t>
    </dgm:pt>
    <dgm:pt modelId="{8C436DAA-3A0F-43A3-B02E-CBE4BB90F085}" type="pres">
      <dgm:prSet presAssocID="{D9BD9D52-A2AB-487A-AA75-5DF8421F6BA7}" presName="spaceBetweenRectangles" presStyleCnt="0"/>
      <dgm:spPr/>
    </dgm:pt>
    <dgm:pt modelId="{C42F3EF3-7500-4C12-B958-98CBD0DA391D}" type="pres">
      <dgm:prSet presAssocID="{8C6402A4-B80E-4481-88B2-C9B2004E7851}" presName="composite" presStyleCnt="0"/>
      <dgm:spPr/>
    </dgm:pt>
    <dgm:pt modelId="{F8534DD1-44AD-482C-8F54-0B7D0E2FCD46}" type="pres">
      <dgm:prSet presAssocID="{8C6402A4-B80E-4481-88B2-C9B2004E7851}" presName="Parent1" presStyleLbl="node1" presStyleIdx="12" presStyleCnt="14" custLinFactX="3402" custLinFactNeighborX="100000" custLinFactNeighborY="-264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5B2E23-7136-480D-B46B-5583DCF6E73F}" type="pres">
      <dgm:prSet presAssocID="{8C6402A4-B80E-4481-88B2-C9B2004E7851}" presName="Childtext1" presStyleLbl="revTx" presStyleIdx="6" presStyleCnt="7">
        <dgm:presLayoutVars>
          <dgm:chMax val="0"/>
          <dgm:chPref val="0"/>
          <dgm:bulletEnabled val="1"/>
        </dgm:presLayoutVars>
      </dgm:prSet>
      <dgm:spPr/>
    </dgm:pt>
    <dgm:pt modelId="{7587302D-9CD5-41EE-A5C7-87F1CF880E3A}" type="pres">
      <dgm:prSet presAssocID="{8C6402A4-B80E-4481-88B2-C9B2004E7851}" presName="BalanceSpacing" presStyleCnt="0"/>
      <dgm:spPr/>
    </dgm:pt>
    <dgm:pt modelId="{4E03E639-4442-4C86-8862-A8AAA476E9ED}" type="pres">
      <dgm:prSet presAssocID="{8C6402A4-B80E-4481-88B2-C9B2004E7851}" presName="BalanceSpacing1" presStyleCnt="0"/>
      <dgm:spPr/>
    </dgm:pt>
    <dgm:pt modelId="{061BEA0B-37E2-42F6-B159-0A9C669F39D0}" type="pres">
      <dgm:prSet presAssocID="{319284D9-B6F6-40FC-A938-8F19C39B4C73}" presName="Accent1Text" presStyleLbl="node1" presStyleIdx="13" presStyleCnt="14" custLinFactX="10017" custLinFactNeighborX="100000" custLinFactNeighborY="-26556"/>
      <dgm:spPr/>
      <dgm:t>
        <a:bodyPr/>
        <a:lstStyle/>
        <a:p>
          <a:endParaRPr lang="hu-HU"/>
        </a:p>
      </dgm:t>
    </dgm:pt>
  </dgm:ptLst>
  <dgm:cxnLst>
    <dgm:cxn modelId="{B43579BC-2B17-4D22-875C-BEAC4420464C}" srcId="{8B858884-43AB-4324-A0C4-E1F79B3DB9EE}" destId="{AE59440A-47AC-4AC5-9DF9-54B2A2FCB593}" srcOrd="0" destOrd="0" parTransId="{CDDF12CB-932C-463C-9016-2C753C8F8C31}" sibTransId="{7720FBAB-FCB3-4906-B1F8-9892AA92566F}"/>
    <dgm:cxn modelId="{562F643D-C11D-4D1C-9D73-71DE471C3994}" srcId="{8B858884-43AB-4324-A0C4-E1F79B3DB9EE}" destId="{2AB0595A-C0A8-4B25-8EBC-D62BB028F9F2}" srcOrd="1" destOrd="0" parTransId="{B65589CE-0F5F-4A78-8209-9B78BB375562}" sibTransId="{68602F57-C9FE-4947-90D0-58A669B8CE11}"/>
    <dgm:cxn modelId="{8CE03481-AFDC-417F-8318-6B5D2F88E746}" type="presOf" srcId="{8C6402A4-B80E-4481-88B2-C9B2004E7851}" destId="{F8534DD1-44AD-482C-8F54-0B7D0E2FCD46}" srcOrd="0" destOrd="0" presId="urn:microsoft.com/office/officeart/2008/layout/AlternatingHexagons"/>
    <dgm:cxn modelId="{B64F7991-F298-44C5-AFDB-F0467D4EA10C}" srcId="{8B858884-43AB-4324-A0C4-E1F79B3DB9EE}" destId="{124A98C9-2549-4A0A-9412-AD0A439130F7}" srcOrd="3" destOrd="0" parTransId="{8392C9CE-C989-4CDF-9219-6144F3825593}" sibTransId="{83994E2B-BA13-489C-A7E9-A1F1F8A8F61D}"/>
    <dgm:cxn modelId="{9F0990C7-0202-460E-8724-B6318CEEF89F}" srcId="{8B858884-43AB-4324-A0C4-E1F79B3DB9EE}" destId="{14AC84D7-5FCD-4D35-BC40-48729E8DC507}" srcOrd="2" destOrd="0" parTransId="{D4E4EA7B-8636-4436-9EF3-760C1C273158}" sibTransId="{122B358B-3044-4B7A-8EEC-2526147A2822}"/>
    <dgm:cxn modelId="{0CAC7DA8-F94D-4FBF-AD3F-678B50A3A9B0}" type="presOf" srcId="{AE59440A-47AC-4AC5-9DF9-54B2A2FCB593}" destId="{C85BD6D5-4C73-4450-A666-F7D79C63EBE7}" srcOrd="0" destOrd="0" presId="urn:microsoft.com/office/officeart/2008/layout/AlternatingHexagons"/>
    <dgm:cxn modelId="{4DEC54C7-E809-4399-8244-3AB2E1B1898D}" type="presOf" srcId="{ADCA2379-B122-4F89-A921-B7556DAAEDD3}" destId="{CFF04F21-A2FA-4963-A047-D17D4908A7C6}" srcOrd="0" destOrd="0" presId="urn:microsoft.com/office/officeart/2008/layout/AlternatingHexagons"/>
    <dgm:cxn modelId="{4A7B3656-7975-45D0-B517-EF536940F284}" srcId="{8B858884-43AB-4324-A0C4-E1F79B3DB9EE}" destId="{BCCB47E3-A819-4445-B22C-79A67C4A07B0}" srcOrd="5" destOrd="0" parTransId="{2400AB79-C365-4B79-B98E-BDDAEEF3F5D6}" sibTransId="{D9BD9D52-A2AB-487A-AA75-5DF8421F6BA7}"/>
    <dgm:cxn modelId="{9A0F8C48-19A4-4E7F-9891-33A5CA789473}" type="presOf" srcId="{124A98C9-2549-4A0A-9412-AD0A439130F7}" destId="{C6BD4025-FC3F-4A66-B702-657147BA8E0C}" srcOrd="0" destOrd="0" presId="urn:microsoft.com/office/officeart/2008/layout/AlternatingHexagons"/>
    <dgm:cxn modelId="{984B95C3-4CEC-4B16-8F5F-B6DDE4D6108C}" type="presOf" srcId="{14AC84D7-5FCD-4D35-BC40-48729E8DC507}" destId="{DFB430D1-5440-4882-B580-BC2FE82C7A51}" srcOrd="0" destOrd="0" presId="urn:microsoft.com/office/officeart/2008/layout/AlternatingHexagons"/>
    <dgm:cxn modelId="{8A149D23-62EF-4F79-AE2F-05EB4F40A236}" type="presOf" srcId="{BCCB47E3-A819-4445-B22C-79A67C4A07B0}" destId="{24112A9C-DF17-4F86-B542-1ACAFB6F4DE0}" srcOrd="0" destOrd="0" presId="urn:microsoft.com/office/officeart/2008/layout/AlternatingHexagons"/>
    <dgm:cxn modelId="{569DF115-A508-416C-89BE-83B596D00CAF}" type="presOf" srcId="{319284D9-B6F6-40FC-A938-8F19C39B4C73}" destId="{061BEA0B-37E2-42F6-B159-0A9C669F39D0}" srcOrd="0" destOrd="0" presId="urn:microsoft.com/office/officeart/2008/layout/AlternatingHexagons"/>
    <dgm:cxn modelId="{E16701A1-6A9E-40C0-AF4F-FE0A88D7FD69}" type="presOf" srcId="{68602F57-C9FE-4947-90D0-58A669B8CE11}" destId="{C6E97261-C0AD-44A2-87C7-ED067845AD67}" srcOrd="0" destOrd="0" presId="urn:microsoft.com/office/officeart/2008/layout/AlternatingHexagons"/>
    <dgm:cxn modelId="{F5820B1F-E923-4877-B0D4-8097EF5BE3A1}" type="presOf" srcId="{7720FBAB-FCB3-4906-B1F8-9892AA92566F}" destId="{CC846C9E-3D5A-40E9-BCA2-0C1F5FEA2EFC}" srcOrd="0" destOrd="0" presId="urn:microsoft.com/office/officeart/2008/layout/AlternatingHexagons"/>
    <dgm:cxn modelId="{B4F89546-A7B1-4D10-ABFE-CACA8EA38F4C}" type="presOf" srcId="{C6F1F9FE-6DD4-4CED-B36C-7FAD1579BE2A}" destId="{2FE6E181-FB6D-4C10-833B-3552279C824E}" srcOrd="0" destOrd="0" presId="urn:microsoft.com/office/officeart/2008/layout/AlternatingHexagons"/>
    <dgm:cxn modelId="{33D130FC-4B5E-4FB7-825E-1D36D7E38193}" type="presOf" srcId="{83994E2B-BA13-489C-A7E9-A1F1F8A8F61D}" destId="{AFED4D24-92AD-44BD-A8AE-3021C1BECE81}" srcOrd="0" destOrd="0" presId="urn:microsoft.com/office/officeart/2008/layout/AlternatingHexagons"/>
    <dgm:cxn modelId="{B0C95B6A-801C-470C-9E03-DF9246DDFBAC}" srcId="{8B858884-43AB-4324-A0C4-E1F79B3DB9EE}" destId="{8C6402A4-B80E-4481-88B2-C9B2004E7851}" srcOrd="6" destOrd="0" parTransId="{F1F02694-4E64-49BE-A471-C6FA7331F1BE}" sibTransId="{319284D9-B6F6-40FC-A938-8F19C39B4C73}"/>
    <dgm:cxn modelId="{8FF8A5BD-13A5-4B8A-83C0-DC64EC6B25EB}" srcId="{8B858884-43AB-4324-A0C4-E1F79B3DB9EE}" destId="{ADCA2379-B122-4F89-A921-B7556DAAEDD3}" srcOrd="4" destOrd="0" parTransId="{BAFCB7DD-2412-4466-A2FF-A7FE57E60DD4}" sibTransId="{C6F1F9FE-6DD4-4CED-B36C-7FAD1579BE2A}"/>
    <dgm:cxn modelId="{7935F5EB-48C3-4CD9-AB00-F0018402EBAB}" type="presOf" srcId="{122B358B-3044-4B7A-8EEC-2526147A2822}" destId="{D8EB41D7-8712-4F53-9B3B-BE3788ECEECB}" srcOrd="0" destOrd="0" presId="urn:microsoft.com/office/officeart/2008/layout/AlternatingHexagons"/>
    <dgm:cxn modelId="{0E128FF4-CFD4-4D35-BB72-AF8A66F2255D}" type="presOf" srcId="{D9BD9D52-A2AB-487A-AA75-5DF8421F6BA7}" destId="{7DACA3CE-ADCF-43CA-BED2-A12C6B9ED9ED}" srcOrd="0" destOrd="0" presId="urn:microsoft.com/office/officeart/2008/layout/AlternatingHexagons"/>
    <dgm:cxn modelId="{50483CA0-D60B-435C-869F-0FC5098A41C0}" type="presOf" srcId="{8B858884-43AB-4324-A0C4-E1F79B3DB9EE}" destId="{5C8CE8A6-7894-454E-B89D-51D9C17B59CB}" srcOrd="0" destOrd="0" presId="urn:microsoft.com/office/officeart/2008/layout/AlternatingHexagons"/>
    <dgm:cxn modelId="{46010EED-B980-4C09-8972-7A5736026DB1}" type="presOf" srcId="{2AB0595A-C0A8-4B25-8EBC-D62BB028F9F2}" destId="{D6761C98-0288-4A6C-83BB-5F97770686B3}" srcOrd="0" destOrd="0" presId="urn:microsoft.com/office/officeart/2008/layout/AlternatingHexagons"/>
    <dgm:cxn modelId="{62AFDFB4-E1E9-4DBE-A489-7687E3C33423}" type="presParOf" srcId="{5C8CE8A6-7894-454E-B89D-51D9C17B59CB}" destId="{2F056495-FD03-4927-9897-C3B486B66B23}" srcOrd="0" destOrd="0" presId="urn:microsoft.com/office/officeart/2008/layout/AlternatingHexagons"/>
    <dgm:cxn modelId="{A7936B8E-1910-401F-BC4F-7D6F91E82C3A}" type="presParOf" srcId="{2F056495-FD03-4927-9897-C3B486B66B23}" destId="{C85BD6D5-4C73-4450-A666-F7D79C63EBE7}" srcOrd="0" destOrd="0" presId="urn:microsoft.com/office/officeart/2008/layout/AlternatingHexagons"/>
    <dgm:cxn modelId="{2D7FA945-1D21-4958-A096-7775C224ECC6}" type="presParOf" srcId="{2F056495-FD03-4927-9897-C3B486B66B23}" destId="{2B64ACE5-79C6-43F7-9EE3-9010E0C37F78}" srcOrd="1" destOrd="0" presId="urn:microsoft.com/office/officeart/2008/layout/AlternatingHexagons"/>
    <dgm:cxn modelId="{2AA32156-B43F-4538-9853-D1F5E9B56AFA}" type="presParOf" srcId="{2F056495-FD03-4927-9897-C3B486B66B23}" destId="{9A7CB15B-D5A2-42BD-9ECA-D4FA66CFA401}" srcOrd="2" destOrd="0" presId="urn:microsoft.com/office/officeart/2008/layout/AlternatingHexagons"/>
    <dgm:cxn modelId="{E844F550-FF87-4332-A855-DDBE9F12819C}" type="presParOf" srcId="{2F056495-FD03-4927-9897-C3B486B66B23}" destId="{525DF6B9-5CFA-4659-B3C9-822490401617}" srcOrd="3" destOrd="0" presId="urn:microsoft.com/office/officeart/2008/layout/AlternatingHexagons"/>
    <dgm:cxn modelId="{C1F2C4F9-C6B8-4169-8807-36A92361F757}" type="presParOf" srcId="{2F056495-FD03-4927-9897-C3B486B66B23}" destId="{CC846C9E-3D5A-40E9-BCA2-0C1F5FEA2EFC}" srcOrd="4" destOrd="0" presId="urn:microsoft.com/office/officeart/2008/layout/AlternatingHexagons"/>
    <dgm:cxn modelId="{06F8241B-CB59-45DB-8BC6-DC85B32A86AF}" type="presParOf" srcId="{5C8CE8A6-7894-454E-B89D-51D9C17B59CB}" destId="{B843C77A-45C3-4A69-B209-A9C1A37EEC39}" srcOrd="1" destOrd="0" presId="urn:microsoft.com/office/officeart/2008/layout/AlternatingHexagons"/>
    <dgm:cxn modelId="{054A8089-C6A3-41F3-82BE-6C0D7A3F026B}" type="presParOf" srcId="{5C8CE8A6-7894-454E-B89D-51D9C17B59CB}" destId="{F38D5993-5444-4594-AB11-5B400277B36B}" srcOrd="2" destOrd="0" presId="urn:microsoft.com/office/officeart/2008/layout/AlternatingHexagons"/>
    <dgm:cxn modelId="{0CDBC141-BE0B-4ADC-9C85-340E86F958AF}" type="presParOf" srcId="{F38D5993-5444-4594-AB11-5B400277B36B}" destId="{D6761C98-0288-4A6C-83BB-5F97770686B3}" srcOrd="0" destOrd="0" presId="urn:microsoft.com/office/officeart/2008/layout/AlternatingHexagons"/>
    <dgm:cxn modelId="{54A3CBA1-63DA-4E9F-AA2D-17E019D587D1}" type="presParOf" srcId="{F38D5993-5444-4594-AB11-5B400277B36B}" destId="{CDEBF779-7AD6-47B6-8B3E-95C4B70BAF23}" srcOrd="1" destOrd="0" presId="urn:microsoft.com/office/officeart/2008/layout/AlternatingHexagons"/>
    <dgm:cxn modelId="{4BC1BE6A-D3C1-48D2-A158-D762D680886A}" type="presParOf" srcId="{F38D5993-5444-4594-AB11-5B400277B36B}" destId="{F1B99095-F4B3-4216-AEB1-C66BF682B030}" srcOrd="2" destOrd="0" presId="urn:microsoft.com/office/officeart/2008/layout/AlternatingHexagons"/>
    <dgm:cxn modelId="{814B8CFA-7E0B-4ECE-BE82-129872834675}" type="presParOf" srcId="{F38D5993-5444-4594-AB11-5B400277B36B}" destId="{D0CF1728-3917-4F2A-ABCB-27046009A02E}" srcOrd="3" destOrd="0" presId="urn:microsoft.com/office/officeart/2008/layout/AlternatingHexagons"/>
    <dgm:cxn modelId="{FC2EE465-1EAA-4172-AA19-70069629791B}" type="presParOf" srcId="{F38D5993-5444-4594-AB11-5B400277B36B}" destId="{C6E97261-C0AD-44A2-87C7-ED067845AD67}" srcOrd="4" destOrd="0" presId="urn:microsoft.com/office/officeart/2008/layout/AlternatingHexagons"/>
    <dgm:cxn modelId="{A7B68815-A2F9-42B3-B319-887472E74C7E}" type="presParOf" srcId="{5C8CE8A6-7894-454E-B89D-51D9C17B59CB}" destId="{705FC1C0-1214-4B8A-8BE5-7A9E4F55FCB2}" srcOrd="3" destOrd="0" presId="urn:microsoft.com/office/officeart/2008/layout/AlternatingHexagons"/>
    <dgm:cxn modelId="{8699A9B8-3217-4DC7-923F-89C98DDEB2FA}" type="presParOf" srcId="{5C8CE8A6-7894-454E-B89D-51D9C17B59CB}" destId="{B0D7CF23-1B8B-434D-94E1-81D25023BD01}" srcOrd="4" destOrd="0" presId="urn:microsoft.com/office/officeart/2008/layout/AlternatingHexagons"/>
    <dgm:cxn modelId="{B354DBCC-F49C-4268-942A-11472CDD0D5E}" type="presParOf" srcId="{B0D7CF23-1B8B-434D-94E1-81D25023BD01}" destId="{DFB430D1-5440-4882-B580-BC2FE82C7A51}" srcOrd="0" destOrd="0" presId="urn:microsoft.com/office/officeart/2008/layout/AlternatingHexagons"/>
    <dgm:cxn modelId="{3D28C8C5-223C-4C69-875B-66E0B2E6E01F}" type="presParOf" srcId="{B0D7CF23-1B8B-434D-94E1-81D25023BD01}" destId="{344A8776-5917-45C5-A8B5-023E65F79D77}" srcOrd="1" destOrd="0" presId="urn:microsoft.com/office/officeart/2008/layout/AlternatingHexagons"/>
    <dgm:cxn modelId="{A707B0B5-3453-4142-83BB-49A3794E759F}" type="presParOf" srcId="{B0D7CF23-1B8B-434D-94E1-81D25023BD01}" destId="{E4531647-5D0F-499F-84F6-6CFA9E73EAC2}" srcOrd="2" destOrd="0" presId="urn:microsoft.com/office/officeart/2008/layout/AlternatingHexagons"/>
    <dgm:cxn modelId="{CC724C1E-CC9D-4F0F-8F72-080B39809952}" type="presParOf" srcId="{B0D7CF23-1B8B-434D-94E1-81D25023BD01}" destId="{0C23CAB6-6491-45E3-9D61-53F067179E8A}" srcOrd="3" destOrd="0" presId="urn:microsoft.com/office/officeart/2008/layout/AlternatingHexagons"/>
    <dgm:cxn modelId="{37BC632B-4764-49C4-9A97-D6A956EC48D1}" type="presParOf" srcId="{B0D7CF23-1B8B-434D-94E1-81D25023BD01}" destId="{D8EB41D7-8712-4F53-9B3B-BE3788ECEECB}" srcOrd="4" destOrd="0" presId="urn:microsoft.com/office/officeart/2008/layout/AlternatingHexagons"/>
    <dgm:cxn modelId="{0FA96EB8-8D8F-4BC0-864F-B9A709A52240}" type="presParOf" srcId="{5C8CE8A6-7894-454E-B89D-51D9C17B59CB}" destId="{0E4C6B2E-3AC7-43A6-8312-0F93112E78E2}" srcOrd="5" destOrd="0" presId="urn:microsoft.com/office/officeart/2008/layout/AlternatingHexagons"/>
    <dgm:cxn modelId="{45DC69A9-E712-47D6-A05D-96A456E734C2}" type="presParOf" srcId="{5C8CE8A6-7894-454E-B89D-51D9C17B59CB}" destId="{20FBD55E-9CF9-4B82-B071-0B568C0200C6}" srcOrd="6" destOrd="0" presId="urn:microsoft.com/office/officeart/2008/layout/AlternatingHexagons"/>
    <dgm:cxn modelId="{AD770286-0D02-406B-BBE8-997CF3C99A0F}" type="presParOf" srcId="{20FBD55E-9CF9-4B82-B071-0B568C0200C6}" destId="{C6BD4025-FC3F-4A66-B702-657147BA8E0C}" srcOrd="0" destOrd="0" presId="urn:microsoft.com/office/officeart/2008/layout/AlternatingHexagons"/>
    <dgm:cxn modelId="{DB6E1B46-EF63-4C96-A669-63A92ACE376A}" type="presParOf" srcId="{20FBD55E-9CF9-4B82-B071-0B568C0200C6}" destId="{E68444C7-AED3-4854-8283-F77F5FC274BC}" srcOrd="1" destOrd="0" presId="urn:microsoft.com/office/officeart/2008/layout/AlternatingHexagons"/>
    <dgm:cxn modelId="{1ECB727F-B05A-455F-BF35-E81DA44CAE14}" type="presParOf" srcId="{20FBD55E-9CF9-4B82-B071-0B568C0200C6}" destId="{F3AE8FAE-3F29-42F5-84CC-EC6CC7208B99}" srcOrd="2" destOrd="0" presId="urn:microsoft.com/office/officeart/2008/layout/AlternatingHexagons"/>
    <dgm:cxn modelId="{C8F0DDBD-F1C0-4714-84D1-E25FA94844C4}" type="presParOf" srcId="{20FBD55E-9CF9-4B82-B071-0B568C0200C6}" destId="{B511CF33-5178-44FB-AF80-4885ACB05D8D}" srcOrd="3" destOrd="0" presId="urn:microsoft.com/office/officeart/2008/layout/AlternatingHexagons"/>
    <dgm:cxn modelId="{2E6B78FE-5468-490C-875A-216BBF62152D}" type="presParOf" srcId="{20FBD55E-9CF9-4B82-B071-0B568C0200C6}" destId="{AFED4D24-92AD-44BD-A8AE-3021C1BECE81}" srcOrd="4" destOrd="0" presId="urn:microsoft.com/office/officeart/2008/layout/AlternatingHexagons"/>
    <dgm:cxn modelId="{7D317CEB-0101-4F49-81EC-C39077981001}" type="presParOf" srcId="{5C8CE8A6-7894-454E-B89D-51D9C17B59CB}" destId="{0B4AF86A-3D7B-45E1-B1F8-634A4A5E667B}" srcOrd="7" destOrd="0" presId="urn:microsoft.com/office/officeart/2008/layout/AlternatingHexagons"/>
    <dgm:cxn modelId="{5D7BC64E-3312-497F-A2DE-C5EBD3CF124A}" type="presParOf" srcId="{5C8CE8A6-7894-454E-B89D-51D9C17B59CB}" destId="{0F05C712-3D85-4652-B1C3-0C4C9BCE83AF}" srcOrd="8" destOrd="0" presId="urn:microsoft.com/office/officeart/2008/layout/AlternatingHexagons"/>
    <dgm:cxn modelId="{F1361042-2768-4C23-9C7F-DA5311734110}" type="presParOf" srcId="{0F05C712-3D85-4652-B1C3-0C4C9BCE83AF}" destId="{CFF04F21-A2FA-4963-A047-D17D4908A7C6}" srcOrd="0" destOrd="0" presId="urn:microsoft.com/office/officeart/2008/layout/AlternatingHexagons"/>
    <dgm:cxn modelId="{82CB5112-B248-4F85-BE1D-B916B25234C8}" type="presParOf" srcId="{0F05C712-3D85-4652-B1C3-0C4C9BCE83AF}" destId="{F05BC5A5-CF82-47C0-8743-0E82C224CD96}" srcOrd="1" destOrd="0" presId="urn:microsoft.com/office/officeart/2008/layout/AlternatingHexagons"/>
    <dgm:cxn modelId="{CD658DE6-2B03-4769-961A-BE816F2B2BA0}" type="presParOf" srcId="{0F05C712-3D85-4652-B1C3-0C4C9BCE83AF}" destId="{9D35B03A-2300-4A1F-849D-56825C4C8E40}" srcOrd="2" destOrd="0" presId="urn:microsoft.com/office/officeart/2008/layout/AlternatingHexagons"/>
    <dgm:cxn modelId="{701500F8-F17B-4861-944F-D4092219B44D}" type="presParOf" srcId="{0F05C712-3D85-4652-B1C3-0C4C9BCE83AF}" destId="{E40D0086-5BB1-437D-A0FA-CAE1C9E5B7F5}" srcOrd="3" destOrd="0" presId="urn:microsoft.com/office/officeart/2008/layout/AlternatingHexagons"/>
    <dgm:cxn modelId="{1F0EE048-64AD-4C6D-8897-262B5EF6FE16}" type="presParOf" srcId="{0F05C712-3D85-4652-B1C3-0C4C9BCE83AF}" destId="{2FE6E181-FB6D-4C10-833B-3552279C824E}" srcOrd="4" destOrd="0" presId="urn:microsoft.com/office/officeart/2008/layout/AlternatingHexagons"/>
    <dgm:cxn modelId="{1AAF90E2-B56A-483C-A74E-9F7464E2BB65}" type="presParOf" srcId="{5C8CE8A6-7894-454E-B89D-51D9C17B59CB}" destId="{B810C3B7-4229-48BA-834F-A2A5AD2AA878}" srcOrd="9" destOrd="0" presId="urn:microsoft.com/office/officeart/2008/layout/AlternatingHexagons"/>
    <dgm:cxn modelId="{FBB1DFA8-68A3-41AA-BED5-F79A4B63E155}" type="presParOf" srcId="{5C8CE8A6-7894-454E-B89D-51D9C17B59CB}" destId="{B5B7DFCA-60AC-43B8-BEB1-AAA07C25513D}" srcOrd="10" destOrd="0" presId="urn:microsoft.com/office/officeart/2008/layout/AlternatingHexagons"/>
    <dgm:cxn modelId="{6536D6C3-2B17-47E0-BDCB-D06CC5F9EA5A}" type="presParOf" srcId="{B5B7DFCA-60AC-43B8-BEB1-AAA07C25513D}" destId="{24112A9C-DF17-4F86-B542-1ACAFB6F4DE0}" srcOrd="0" destOrd="0" presId="urn:microsoft.com/office/officeart/2008/layout/AlternatingHexagons"/>
    <dgm:cxn modelId="{280E5044-6009-407B-8C52-812AFE6BA2D8}" type="presParOf" srcId="{B5B7DFCA-60AC-43B8-BEB1-AAA07C25513D}" destId="{4B8297E1-E742-42DA-8075-31491AF97BDA}" srcOrd="1" destOrd="0" presId="urn:microsoft.com/office/officeart/2008/layout/AlternatingHexagons"/>
    <dgm:cxn modelId="{2AD94A0A-0D44-4F60-BBAC-E2312B29A226}" type="presParOf" srcId="{B5B7DFCA-60AC-43B8-BEB1-AAA07C25513D}" destId="{CA61C370-BC79-455C-AD87-8E3C56B0E1E1}" srcOrd="2" destOrd="0" presId="urn:microsoft.com/office/officeart/2008/layout/AlternatingHexagons"/>
    <dgm:cxn modelId="{F2C28DF4-D931-41D8-BFF6-7F67F3D50239}" type="presParOf" srcId="{B5B7DFCA-60AC-43B8-BEB1-AAA07C25513D}" destId="{7533876F-74EB-498D-9280-FE3A69379A2B}" srcOrd="3" destOrd="0" presId="urn:microsoft.com/office/officeart/2008/layout/AlternatingHexagons"/>
    <dgm:cxn modelId="{D519DA3C-8D40-4CA4-811B-A7BDB3AE58DB}" type="presParOf" srcId="{B5B7DFCA-60AC-43B8-BEB1-AAA07C25513D}" destId="{7DACA3CE-ADCF-43CA-BED2-A12C6B9ED9ED}" srcOrd="4" destOrd="0" presId="urn:microsoft.com/office/officeart/2008/layout/AlternatingHexagons"/>
    <dgm:cxn modelId="{C8963870-4F65-49BE-8C4E-67F8DA8F7B39}" type="presParOf" srcId="{5C8CE8A6-7894-454E-B89D-51D9C17B59CB}" destId="{8C436DAA-3A0F-43A3-B02E-CBE4BB90F085}" srcOrd="11" destOrd="0" presId="urn:microsoft.com/office/officeart/2008/layout/AlternatingHexagons"/>
    <dgm:cxn modelId="{2E08DC06-CEAD-4EB2-BAE2-4632F2171F8C}" type="presParOf" srcId="{5C8CE8A6-7894-454E-B89D-51D9C17B59CB}" destId="{C42F3EF3-7500-4C12-B958-98CBD0DA391D}" srcOrd="12" destOrd="0" presId="urn:microsoft.com/office/officeart/2008/layout/AlternatingHexagons"/>
    <dgm:cxn modelId="{9B444BAF-1D67-4286-A374-C8477FAACD4B}" type="presParOf" srcId="{C42F3EF3-7500-4C12-B958-98CBD0DA391D}" destId="{F8534DD1-44AD-482C-8F54-0B7D0E2FCD46}" srcOrd="0" destOrd="0" presId="urn:microsoft.com/office/officeart/2008/layout/AlternatingHexagons"/>
    <dgm:cxn modelId="{9023299D-3439-4571-96F1-C2D5C4AFB3BB}" type="presParOf" srcId="{C42F3EF3-7500-4C12-B958-98CBD0DA391D}" destId="{D85B2E23-7136-480D-B46B-5583DCF6E73F}" srcOrd="1" destOrd="0" presId="urn:microsoft.com/office/officeart/2008/layout/AlternatingHexagons"/>
    <dgm:cxn modelId="{F8727C93-53F8-4092-BD5C-AA73CE5F1D00}" type="presParOf" srcId="{C42F3EF3-7500-4C12-B958-98CBD0DA391D}" destId="{7587302D-9CD5-41EE-A5C7-87F1CF880E3A}" srcOrd="2" destOrd="0" presId="urn:microsoft.com/office/officeart/2008/layout/AlternatingHexagons"/>
    <dgm:cxn modelId="{2217EFEA-FFD9-4777-AD70-22D1FA612F96}" type="presParOf" srcId="{C42F3EF3-7500-4C12-B958-98CBD0DA391D}" destId="{4E03E639-4442-4C86-8862-A8AAA476E9ED}" srcOrd="3" destOrd="0" presId="urn:microsoft.com/office/officeart/2008/layout/AlternatingHexagons"/>
    <dgm:cxn modelId="{BB31E3A4-572B-4CFE-873E-8D72B004F923}" type="presParOf" srcId="{C42F3EF3-7500-4C12-B958-98CBD0DA391D}" destId="{061BEA0B-37E2-42F6-B159-0A9C669F39D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880DA9-CA6E-4877-8D20-CB40780DE59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D46A88F9-697E-4CEB-885B-5E9CB1995248}">
      <dgm:prSet custT="1"/>
      <dgm:spPr/>
      <dgm:t>
        <a:bodyPr/>
        <a:lstStyle/>
        <a:p>
          <a:pPr rtl="0"/>
          <a:r>
            <a:rPr lang="hu-HU" sz="1350" dirty="0" err="1" smtClean="0"/>
            <a:t>Kommu-nikáció</a:t>
          </a:r>
          <a:endParaRPr lang="hu-HU" sz="1350" dirty="0"/>
        </a:p>
      </dgm:t>
    </dgm:pt>
    <dgm:pt modelId="{D96F8849-23B9-46C2-95B1-A7918F59CD0A}" type="parTrans" cxnId="{B0C10FA2-2EF1-40A9-A8E8-EE8D6B33FAAE}">
      <dgm:prSet/>
      <dgm:spPr/>
      <dgm:t>
        <a:bodyPr/>
        <a:lstStyle/>
        <a:p>
          <a:endParaRPr lang="hu-HU"/>
        </a:p>
      </dgm:t>
    </dgm:pt>
    <dgm:pt modelId="{6CC154E3-BC25-4C19-8194-05262D1D394E}" type="sibTrans" cxnId="{B0C10FA2-2EF1-40A9-A8E8-EE8D6B33FAAE}">
      <dgm:prSet/>
      <dgm:spPr/>
      <dgm:t>
        <a:bodyPr/>
        <a:lstStyle/>
        <a:p>
          <a:endParaRPr lang="hu-HU"/>
        </a:p>
      </dgm:t>
    </dgm:pt>
    <dgm:pt modelId="{087E9A27-A0BC-4717-AE4C-63279839176F}">
      <dgm:prSet custT="1"/>
      <dgm:spPr/>
      <dgm:t>
        <a:bodyPr/>
        <a:lstStyle/>
        <a:p>
          <a:pPr rtl="0"/>
          <a:r>
            <a:rPr lang="hu-HU" sz="1400" dirty="0" err="1" smtClean="0"/>
            <a:t>Kreativi</a:t>
          </a:r>
          <a:r>
            <a:rPr lang="hu-HU" sz="1400" dirty="0" smtClean="0"/>
            <a:t>-tás</a:t>
          </a:r>
          <a:endParaRPr lang="hu-HU" sz="1400" dirty="0"/>
        </a:p>
      </dgm:t>
    </dgm:pt>
    <dgm:pt modelId="{76F99F6B-8B8E-47A7-9A4E-5628299C25E9}" type="parTrans" cxnId="{17984558-69E7-4D11-812E-E5410FC27A08}">
      <dgm:prSet/>
      <dgm:spPr/>
      <dgm:t>
        <a:bodyPr/>
        <a:lstStyle/>
        <a:p>
          <a:endParaRPr lang="hu-HU"/>
        </a:p>
      </dgm:t>
    </dgm:pt>
    <dgm:pt modelId="{B33496B9-F9B7-4E4D-B403-E666B60D6CA9}" type="sibTrans" cxnId="{17984558-69E7-4D11-812E-E5410FC27A08}">
      <dgm:prSet/>
      <dgm:spPr/>
      <dgm:t>
        <a:bodyPr/>
        <a:lstStyle/>
        <a:p>
          <a:endParaRPr lang="hu-HU"/>
        </a:p>
      </dgm:t>
    </dgm:pt>
    <dgm:pt modelId="{DD822E7D-F6C1-4A3D-8CCC-35EC3954DBC5}">
      <dgm:prSet custT="1"/>
      <dgm:spPr/>
      <dgm:t>
        <a:bodyPr/>
        <a:lstStyle/>
        <a:p>
          <a:pPr rtl="0"/>
          <a:r>
            <a:rPr lang="hu-HU" sz="1200" dirty="0" err="1" smtClean="0"/>
            <a:t>Koopea-tivitás</a:t>
          </a:r>
          <a:endParaRPr lang="hu-HU" sz="1200" dirty="0"/>
        </a:p>
      </dgm:t>
    </dgm:pt>
    <dgm:pt modelId="{D01F9A27-9BC1-433F-B27F-A10A1D024FAE}" type="parTrans" cxnId="{0EC55833-2DE8-4C45-8324-54ABED72AD2C}">
      <dgm:prSet/>
      <dgm:spPr/>
      <dgm:t>
        <a:bodyPr/>
        <a:lstStyle/>
        <a:p>
          <a:endParaRPr lang="hu-HU"/>
        </a:p>
      </dgm:t>
    </dgm:pt>
    <dgm:pt modelId="{B957DB98-3056-476B-9B62-1FEA092D7485}" type="sibTrans" cxnId="{0EC55833-2DE8-4C45-8324-54ABED72AD2C}">
      <dgm:prSet/>
      <dgm:spPr/>
      <dgm:t>
        <a:bodyPr/>
        <a:lstStyle/>
        <a:p>
          <a:endParaRPr lang="hu-HU"/>
        </a:p>
      </dgm:t>
    </dgm:pt>
    <dgm:pt modelId="{98D85629-E0F4-4286-A164-77E9A4FCD3DB}">
      <dgm:prSet custT="1"/>
      <dgm:spPr/>
      <dgm:t>
        <a:bodyPr/>
        <a:lstStyle/>
        <a:p>
          <a:pPr rtl="0"/>
          <a:r>
            <a:rPr lang="hu-HU" sz="1400" dirty="0" smtClean="0"/>
            <a:t>Kritikai gondol-</a:t>
          </a:r>
          <a:r>
            <a:rPr lang="hu-HU" sz="1400" dirty="0" err="1" smtClean="0"/>
            <a:t>kodás</a:t>
          </a:r>
          <a:endParaRPr lang="hu-HU" sz="1400" dirty="0"/>
        </a:p>
      </dgm:t>
    </dgm:pt>
    <dgm:pt modelId="{115039CD-BBCB-4668-8990-C67BECC5817B}" type="parTrans" cxnId="{0BFFD910-4C2E-4B16-838A-FED71EB65C03}">
      <dgm:prSet/>
      <dgm:spPr/>
      <dgm:t>
        <a:bodyPr/>
        <a:lstStyle/>
        <a:p>
          <a:endParaRPr lang="hu-HU"/>
        </a:p>
      </dgm:t>
    </dgm:pt>
    <dgm:pt modelId="{B3FED244-F562-41A3-AD56-5361515FE48C}" type="sibTrans" cxnId="{0BFFD910-4C2E-4B16-838A-FED71EB65C03}">
      <dgm:prSet/>
      <dgm:spPr/>
      <dgm:t>
        <a:bodyPr/>
        <a:lstStyle/>
        <a:p>
          <a:endParaRPr lang="hu-HU"/>
        </a:p>
      </dgm:t>
    </dgm:pt>
    <dgm:pt modelId="{71C8CA74-BB64-4A21-A261-74BE5C5F1116}" type="pres">
      <dgm:prSet presAssocID="{0D880DA9-CA6E-4877-8D20-CB40780DE59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264E2085-1CE1-45C2-B59D-F0A589011F8D}" type="pres">
      <dgm:prSet presAssocID="{D46A88F9-697E-4CEB-885B-5E9CB1995248}" presName="composite" presStyleCnt="0"/>
      <dgm:spPr/>
    </dgm:pt>
    <dgm:pt modelId="{F252DEBB-6FA3-4FA9-BE94-DDD1E6963242}" type="pres">
      <dgm:prSet presAssocID="{D46A88F9-697E-4CEB-885B-5E9CB1995248}" presName="Parent1" presStyleLbl="node1" presStyleIdx="0" presStyleCnt="8" custLinFactNeighborY="62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6A70A6E-FB82-49C7-ACB5-E6148FA38205}" type="pres">
      <dgm:prSet presAssocID="{D46A88F9-697E-4CEB-885B-5E9CB1995248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51E8795C-F0C5-4EC5-8E13-E2C1C9AE5312}" type="pres">
      <dgm:prSet presAssocID="{D46A88F9-697E-4CEB-885B-5E9CB1995248}" presName="BalanceSpacing" presStyleCnt="0"/>
      <dgm:spPr/>
    </dgm:pt>
    <dgm:pt modelId="{75309718-72C2-4E0B-9A6C-6277062436A1}" type="pres">
      <dgm:prSet presAssocID="{D46A88F9-697E-4CEB-885B-5E9CB1995248}" presName="BalanceSpacing1" presStyleCnt="0"/>
      <dgm:spPr/>
    </dgm:pt>
    <dgm:pt modelId="{A908AE4F-0BC7-47D7-834F-73B20E475CDC}" type="pres">
      <dgm:prSet presAssocID="{6CC154E3-BC25-4C19-8194-05262D1D394E}" presName="Accent1Text" presStyleLbl="node1" presStyleIdx="1" presStyleCnt="8" custLinFactNeighborX="3975" custLinFactNeighborY="6228"/>
      <dgm:spPr/>
      <dgm:t>
        <a:bodyPr/>
        <a:lstStyle/>
        <a:p>
          <a:endParaRPr lang="hu-HU"/>
        </a:p>
      </dgm:t>
    </dgm:pt>
    <dgm:pt modelId="{F34190BC-E464-478C-9B33-DEAECA93FEAF}" type="pres">
      <dgm:prSet presAssocID="{6CC154E3-BC25-4C19-8194-05262D1D394E}" presName="spaceBetweenRectangles" presStyleCnt="0"/>
      <dgm:spPr/>
    </dgm:pt>
    <dgm:pt modelId="{D3662A57-5957-4CF1-8F64-1A7CA6551A5F}" type="pres">
      <dgm:prSet presAssocID="{087E9A27-A0BC-4717-AE4C-63279839176F}" presName="composite" presStyleCnt="0"/>
      <dgm:spPr/>
    </dgm:pt>
    <dgm:pt modelId="{A1A59F43-1F7C-413E-8EE4-0BC030F00C21}" type="pres">
      <dgm:prSet presAssocID="{087E9A27-A0BC-4717-AE4C-63279839176F}" presName="Parent1" presStyleLbl="node1" presStyleIdx="2" presStyleCnt="8" custLinFactNeighborX="2385" custLinFactNeighborY="34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F6D7CAA-7CE0-4703-BB48-859E8E7E9314}" type="pres">
      <dgm:prSet presAssocID="{087E9A27-A0BC-4717-AE4C-63279839176F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FB3657A-8749-4F04-BD36-A6FFCAB9B121}" type="pres">
      <dgm:prSet presAssocID="{087E9A27-A0BC-4717-AE4C-63279839176F}" presName="BalanceSpacing" presStyleCnt="0"/>
      <dgm:spPr/>
    </dgm:pt>
    <dgm:pt modelId="{C7AD1CCE-AC7E-41A5-9B01-72B293974664}" type="pres">
      <dgm:prSet presAssocID="{087E9A27-A0BC-4717-AE4C-63279839176F}" presName="BalanceSpacing1" presStyleCnt="0"/>
      <dgm:spPr/>
    </dgm:pt>
    <dgm:pt modelId="{7AF01AC9-34E9-431E-92D0-A6A11EDE7EF6}" type="pres">
      <dgm:prSet presAssocID="{B33496B9-F9B7-4E4D-B403-E666B60D6CA9}" presName="Accent1Text" presStyleLbl="node1" presStyleIdx="3" presStyleCnt="8" custLinFactNeighborY="4152"/>
      <dgm:spPr/>
      <dgm:t>
        <a:bodyPr/>
        <a:lstStyle/>
        <a:p>
          <a:endParaRPr lang="hu-HU"/>
        </a:p>
      </dgm:t>
    </dgm:pt>
    <dgm:pt modelId="{ED47C789-C259-4D0A-8861-7256E7C22E3F}" type="pres">
      <dgm:prSet presAssocID="{B33496B9-F9B7-4E4D-B403-E666B60D6CA9}" presName="spaceBetweenRectangles" presStyleCnt="0"/>
      <dgm:spPr/>
    </dgm:pt>
    <dgm:pt modelId="{6C2E709C-10C3-4412-B63A-2E32BD0E979A}" type="pres">
      <dgm:prSet presAssocID="{DD822E7D-F6C1-4A3D-8CCC-35EC3954DBC5}" presName="composite" presStyleCnt="0"/>
      <dgm:spPr/>
    </dgm:pt>
    <dgm:pt modelId="{06150245-3B4D-439F-9401-C02D655C9A2A}" type="pres">
      <dgm:prSet presAssocID="{DD822E7D-F6C1-4A3D-8CCC-35EC3954DBC5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53495D1-EBD5-47DC-9680-4AA86CE7064E}" type="pres">
      <dgm:prSet presAssocID="{DD822E7D-F6C1-4A3D-8CCC-35EC3954DBC5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B917D74-22EA-4040-B79D-C5E030F416AA}" type="pres">
      <dgm:prSet presAssocID="{DD822E7D-F6C1-4A3D-8CCC-35EC3954DBC5}" presName="BalanceSpacing" presStyleCnt="0"/>
      <dgm:spPr/>
    </dgm:pt>
    <dgm:pt modelId="{10D06366-D058-4D1D-A277-B19897CD9332}" type="pres">
      <dgm:prSet presAssocID="{DD822E7D-F6C1-4A3D-8CCC-35EC3954DBC5}" presName="BalanceSpacing1" presStyleCnt="0"/>
      <dgm:spPr/>
    </dgm:pt>
    <dgm:pt modelId="{73E28A8A-BF7B-4241-8141-50B43F18B2DE}" type="pres">
      <dgm:prSet presAssocID="{B957DB98-3056-476B-9B62-1FEA092D7485}" presName="Accent1Text" presStyleLbl="node1" presStyleIdx="5" presStyleCnt="8" custLinFactNeighborX="4770"/>
      <dgm:spPr/>
      <dgm:t>
        <a:bodyPr/>
        <a:lstStyle/>
        <a:p>
          <a:endParaRPr lang="hu-HU"/>
        </a:p>
      </dgm:t>
    </dgm:pt>
    <dgm:pt modelId="{3F8F1407-EA29-4745-A955-37BE34A9EEAD}" type="pres">
      <dgm:prSet presAssocID="{B957DB98-3056-476B-9B62-1FEA092D7485}" presName="spaceBetweenRectangles" presStyleCnt="0"/>
      <dgm:spPr/>
    </dgm:pt>
    <dgm:pt modelId="{FA755B76-760E-4025-93AA-33883F1590C2}" type="pres">
      <dgm:prSet presAssocID="{98D85629-E0F4-4286-A164-77E9A4FCD3DB}" presName="composite" presStyleCnt="0"/>
      <dgm:spPr/>
    </dgm:pt>
    <dgm:pt modelId="{E2AE376A-A342-4DFE-BB7E-D7904AC9E2A4}" type="pres">
      <dgm:prSet presAssocID="{98D85629-E0F4-4286-A164-77E9A4FCD3DB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B32C1C9-4A22-44F0-AA3A-EE5657F786AB}" type="pres">
      <dgm:prSet presAssocID="{98D85629-E0F4-4286-A164-77E9A4FCD3DB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6767A1B6-CBC0-4DB4-BBBB-F12705AC2972}" type="pres">
      <dgm:prSet presAssocID="{98D85629-E0F4-4286-A164-77E9A4FCD3DB}" presName="BalanceSpacing" presStyleCnt="0"/>
      <dgm:spPr/>
    </dgm:pt>
    <dgm:pt modelId="{89FB3FD6-5F70-400E-9B2A-7AC7C08B1880}" type="pres">
      <dgm:prSet presAssocID="{98D85629-E0F4-4286-A164-77E9A4FCD3DB}" presName="BalanceSpacing1" presStyleCnt="0"/>
      <dgm:spPr/>
    </dgm:pt>
    <dgm:pt modelId="{0F7C75EE-7F27-4E2F-BD8E-D10C0242FCE7}" type="pres">
      <dgm:prSet presAssocID="{B3FED244-F562-41A3-AD56-5361515FE48C}" presName="Accent1Text" presStyleLbl="node1" presStyleIdx="7" presStyleCnt="8" custLinFactNeighborX="-1778"/>
      <dgm:spPr/>
      <dgm:t>
        <a:bodyPr/>
        <a:lstStyle/>
        <a:p>
          <a:endParaRPr lang="hu-HU"/>
        </a:p>
      </dgm:t>
    </dgm:pt>
  </dgm:ptLst>
  <dgm:cxnLst>
    <dgm:cxn modelId="{3523B2D5-B249-4578-B801-98A6CDFE52C1}" type="presOf" srcId="{087E9A27-A0BC-4717-AE4C-63279839176F}" destId="{A1A59F43-1F7C-413E-8EE4-0BC030F00C21}" srcOrd="0" destOrd="0" presId="urn:microsoft.com/office/officeart/2008/layout/AlternatingHexagons"/>
    <dgm:cxn modelId="{29B3998C-75AB-4E16-8F34-14748B359EC9}" type="presOf" srcId="{D46A88F9-697E-4CEB-885B-5E9CB1995248}" destId="{F252DEBB-6FA3-4FA9-BE94-DDD1E6963242}" srcOrd="0" destOrd="0" presId="urn:microsoft.com/office/officeart/2008/layout/AlternatingHexagons"/>
    <dgm:cxn modelId="{94619EB0-9EF2-4473-9287-F507BAD545C0}" type="presOf" srcId="{DD822E7D-F6C1-4A3D-8CCC-35EC3954DBC5}" destId="{06150245-3B4D-439F-9401-C02D655C9A2A}" srcOrd="0" destOrd="0" presId="urn:microsoft.com/office/officeart/2008/layout/AlternatingHexagons"/>
    <dgm:cxn modelId="{B0C10FA2-2EF1-40A9-A8E8-EE8D6B33FAAE}" srcId="{0D880DA9-CA6E-4877-8D20-CB40780DE593}" destId="{D46A88F9-697E-4CEB-885B-5E9CB1995248}" srcOrd="0" destOrd="0" parTransId="{D96F8849-23B9-46C2-95B1-A7918F59CD0A}" sibTransId="{6CC154E3-BC25-4C19-8194-05262D1D394E}"/>
    <dgm:cxn modelId="{BC791123-296D-4396-8673-7AA336B7BA80}" type="presOf" srcId="{98D85629-E0F4-4286-A164-77E9A4FCD3DB}" destId="{E2AE376A-A342-4DFE-BB7E-D7904AC9E2A4}" srcOrd="0" destOrd="0" presId="urn:microsoft.com/office/officeart/2008/layout/AlternatingHexagons"/>
    <dgm:cxn modelId="{38AB5099-6398-4C8D-8A18-60AD33D346F7}" type="presOf" srcId="{B3FED244-F562-41A3-AD56-5361515FE48C}" destId="{0F7C75EE-7F27-4E2F-BD8E-D10C0242FCE7}" srcOrd="0" destOrd="0" presId="urn:microsoft.com/office/officeart/2008/layout/AlternatingHexagons"/>
    <dgm:cxn modelId="{5CD5F489-3073-4264-8BFF-D628877E12BD}" type="presOf" srcId="{6CC154E3-BC25-4C19-8194-05262D1D394E}" destId="{A908AE4F-0BC7-47D7-834F-73B20E475CDC}" srcOrd="0" destOrd="0" presId="urn:microsoft.com/office/officeart/2008/layout/AlternatingHexagons"/>
    <dgm:cxn modelId="{914571BF-272E-4634-AC38-68077201DD36}" type="presOf" srcId="{B33496B9-F9B7-4E4D-B403-E666B60D6CA9}" destId="{7AF01AC9-34E9-431E-92D0-A6A11EDE7EF6}" srcOrd="0" destOrd="0" presId="urn:microsoft.com/office/officeart/2008/layout/AlternatingHexagons"/>
    <dgm:cxn modelId="{17984558-69E7-4D11-812E-E5410FC27A08}" srcId="{0D880DA9-CA6E-4877-8D20-CB40780DE593}" destId="{087E9A27-A0BC-4717-AE4C-63279839176F}" srcOrd="1" destOrd="0" parTransId="{76F99F6B-8B8E-47A7-9A4E-5628299C25E9}" sibTransId="{B33496B9-F9B7-4E4D-B403-E666B60D6CA9}"/>
    <dgm:cxn modelId="{0EC55833-2DE8-4C45-8324-54ABED72AD2C}" srcId="{0D880DA9-CA6E-4877-8D20-CB40780DE593}" destId="{DD822E7D-F6C1-4A3D-8CCC-35EC3954DBC5}" srcOrd="2" destOrd="0" parTransId="{D01F9A27-9BC1-433F-B27F-A10A1D024FAE}" sibTransId="{B957DB98-3056-476B-9B62-1FEA092D7485}"/>
    <dgm:cxn modelId="{C30D63EC-E4ED-4DBC-ACEF-C6CDAF6CB204}" type="presOf" srcId="{B957DB98-3056-476B-9B62-1FEA092D7485}" destId="{73E28A8A-BF7B-4241-8141-50B43F18B2DE}" srcOrd="0" destOrd="0" presId="urn:microsoft.com/office/officeart/2008/layout/AlternatingHexagons"/>
    <dgm:cxn modelId="{3D012803-8FD7-421F-8F18-13A6081CED8D}" type="presOf" srcId="{0D880DA9-CA6E-4877-8D20-CB40780DE593}" destId="{71C8CA74-BB64-4A21-A261-74BE5C5F1116}" srcOrd="0" destOrd="0" presId="urn:microsoft.com/office/officeart/2008/layout/AlternatingHexagons"/>
    <dgm:cxn modelId="{0BFFD910-4C2E-4B16-838A-FED71EB65C03}" srcId="{0D880DA9-CA6E-4877-8D20-CB40780DE593}" destId="{98D85629-E0F4-4286-A164-77E9A4FCD3DB}" srcOrd="3" destOrd="0" parTransId="{115039CD-BBCB-4668-8990-C67BECC5817B}" sibTransId="{B3FED244-F562-41A3-AD56-5361515FE48C}"/>
    <dgm:cxn modelId="{BDA01563-7D51-4888-89E7-0CB8B2B76DB8}" type="presParOf" srcId="{71C8CA74-BB64-4A21-A261-74BE5C5F1116}" destId="{264E2085-1CE1-45C2-B59D-F0A589011F8D}" srcOrd="0" destOrd="0" presId="urn:microsoft.com/office/officeart/2008/layout/AlternatingHexagons"/>
    <dgm:cxn modelId="{A58064E3-72C1-4EB9-AFC5-D73C8D2ED125}" type="presParOf" srcId="{264E2085-1CE1-45C2-B59D-F0A589011F8D}" destId="{F252DEBB-6FA3-4FA9-BE94-DDD1E6963242}" srcOrd="0" destOrd="0" presId="urn:microsoft.com/office/officeart/2008/layout/AlternatingHexagons"/>
    <dgm:cxn modelId="{360C6E95-D9B1-48BA-A781-424491666EE1}" type="presParOf" srcId="{264E2085-1CE1-45C2-B59D-F0A589011F8D}" destId="{56A70A6E-FB82-49C7-ACB5-E6148FA38205}" srcOrd="1" destOrd="0" presId="urn:microsoft.com/office/officeart/2008/layout/AlternatingHexagons"/>
    <dgm:cxn modelId="{A0F7E440-3640-49D7-9168-77D31C85856A}" type="presParOf" srcId="{264E2085-1CE1-45C2-B59D-F0A589011F8D}" destId="{51E8795C-F0C5-4EC5-8E13-E2C1C9AE5312}" srcOrd="2" destOrd="0" presId="urn:microsoft.com/office/officeart/2008/layout/AlternatingHexagons"/>
    <dgm:cxn modelId="{E3BEB5EA-7920-4D8A-B7CA-889179B33445}" type="presParOf" srcId="{264E2085-1CE1-45C2-B59D-F0A589011F8D}" destId="{75309718-72C2-4E0B-9A6C-6277062436A1}" srcOrd="3" destOrd="0" presId="urn:microsoft.com/office/officeart/2008/layout/AlternatingHexagons"/>
    <dgm:cxn modelId="{C8B73C08-F123-42B5-8E2B-8572D803EAC7}" type="presParOf" srcId="{264E2085-1CE1-45C2-B59D-F0A589011F8D}" destId="{A908AE4F-0BC7-47D7-834F-73B20E475CDC}" srcOrd="4" destOrd="0" presId="urn:microsoft.com/office/officeart/2008/layout/AlternatingHexagons"/>
    <dgm:cxn modelId="{B13CCF4B-FBD1-4A72-951E-A88EF70F7A88}" type="presParOf" srcId="{71C8CA74-BB64-4A21-A261-74BE5C5F1116}" destId="{F34190BC-E464-478C-9B33-DEAECA93FEAF}" srcOrd="1" destOrd="0" presId="urn:microsoft.com/office/officeart/2008/layout/AlternatingHexagons"/>
    <dgm:cxn modelId="{302398BC-89A6-472D-A272-EB5D1E1D1954}" type="presParOf" srcId="{71C8CA74-BB64-4A21-A261-74BE5C5F1116}" destId="{D3662A57-5957-4CF1-8F64-1A7CA6551A5F}" srcOrd="2" destOrd="0" presId="urn:microsoft.com/office/officeart/2008/layout/AlternatingHexagons"/>
    <dgm:cxn modelId="{F9ACB3F9-8A6C-4D53-8D04-7BD548667377}" type="presParOf" srcId="{D3662A57-5957-4CF1-8F64-1A7CA6551A5F}" destId="{A1A59F43-1F7C-413E-8EE4-0BC030F00C21}" srcOrd="0" destOrd="0" presId="urn:microsoft.com/office/officeart/2008/layout/AlternatingHexagons"/>
    <dgm:cxn modelId="{CEC3D525-409B-49D6-B1C3-3DA2994D903A}" type="presParOf" srcId="{D3662A57-5957-4CF1-8F64-1A7CA6551A5F}" destId="{0F6D7CAA-7CE0-4703-BB48-859E8E7E9314}" srcOrd="1" destOrd="0" presId="urn:microsoft.com/office/officeart/2008/layout/AlternatingHexagons"/>
    <dgm:cxn modelId="{861C1045-7225-413D-A9F9-6640BBF5FD38}" type="presParOf" srcId="{D3662A57-5957-4CF1-8F64-1A7CA6551A5F}" destId="{FFB3657A-8749-4F04-BD36-A6FFCAB9B121}" srcOrd="2" destOrd="0" presId="urn:microsoft.com/office/officeart/2008/layout/AlternatingHexagons"/>
    <dgm:cxn modelId="{B4C1C8D3-B0E5-4584-9B36-D8FF56792E7A}" type="presParOf" srcId="{D3662A57-5957-4CF1-8F64-1A7CA6551A5F}" destId="{C7AD1CCE-AC7E-41A5-9B01-72B293974664}" srcOrd="3" destOrd="0" presId="urn:microsoft.com/office/officeart/2008/layout/AlternatingHexagons"/>
    <dgm:cxn modelId="{1592122F-7DE9-41B9-A0C4-4E06EC648C3C}" type="presParOf" srcId="{D3662A57-5957-4CF1-8F64-1A7CA6551A5F}" destId="{7AF01AC9-34E9-431E-92D0-A6A11EDE7EF6}" srcOrd="4" destOrd="0" presId="urn:microsoft.com/office/officeart/2008/layout/AlternatingHexagons"/>
    <dgm:cxn modelId="{D4E75F79-E3BA-45C2-B7FE-25221851D18D}" type="presParOf" srcId="{71C8CA74-BB64-4A21-A261-74BE5C5F1116}" destId="{ED47C789-C259-4D0A-8861-7256E7C22E3F}" srcOrd="3" destOrd="0" presId="urn:microsoft.com/office/officeart/2008/layout/AlternatingHexagons"/>
    <dgm:cxn modelId="{36E4B712-CB76-4706-8607-857AB29385CC}" type="presParOf" srcId="{71C8CA74-BB64-4A21-A261-74BE5C5F1116}" destId="{6C2E709C-10C3-4412-B63A-2E32BD0E979A}" srcOrd="4" destOrd="0" presId="urn:microsoft.com/office/officeart/2008/layout/AlternatingHexagons"/>
    <dgm:cxn modelId="{0F885439-97B3-4851-ADDB-7E5ADA063CB6}" type="presParOf" srcId="{6C2E709C-10C3-4412-B63A-2E32BD0E979A}" destId="{06150245-3B4D-439F-9401-C02D655C9A2A}" srcOrd="0" destOrd="0" presId="urn:microsoft.com/office/officeart/2008/layout/AlternatingHexagons"/>
    <dgm:cxn modelId="{CF9BC296-4EBD-494B-A97D-8351C8600AC0}" type="presParOf" srcId="{6C2E709C-10C3-4412-B63A-2E32BD0E979A}" destId="{553495D1-EBD5-47DC-9680-4AA86CE7064E}" srcOrd="1" destOrd="0" presId="urn:microsoft.com/office/officeart/2008/layout/AlternatingHexagons"/>
    <dgm:cxn modelId="{4522C3CF-BCAF-406C-B3B0-208118745918}" type="presParOf" srcId="{6C2E709C-10C3-4412-B63A-2E32BD0E979A}" destId="{BB917D74-22EA-4040-B79D-C5E030F416AA}" srcOrd="2" destOrd="0" presId="urn:microsoft.com/office/officeart/2008/layout/AlternatingHexagons"/>
    <dgm:cxn modelId="{FE30012B-4B84-4981-8C58-16B5B1CFB508}" type="presParOf" srcId="{6C2E709C-10C3-4412-B63A-2E32BD0E979A}" destId="{10D06366-D058-4D1D-A277-B19897CD9332}" srcOrd="3" destOrd="0" presId="urn:microsoft.com/office/officeart/2008/layout/AlternatingHexagons"/>
    <dgm:cxn modelId="{2B0C5E69-4DDB-4975-BF3C-D904CE98DFEB}" type="presParOf" srcId="{6C2E709C-10C3-4412-B63A-2E32BD0E979A}" destId="{73E28A8A-BF7B-4241-8141-50B43F18B2DE}" srcOrd="4" destOrd="0" presId="urn:microsoft.com/office/officeart/2008/layout/AlternatingHexagons"/>
    <dgm:cxn modelId="{982B26D8-7C74-4AE7-A4E6-4E5C7BE379DB}" type="presParOf" srcId="{71C8CA74-BB64-4A21-A261-74BE5C5F1116}" destId="{3F8F1407-EA29-4745-A955-37BE34A9EEAD}" srcOrd="5" destOrd="0" presId="urn:microsoft.com/office/officeart/2008/layout/AlternatingHexagons"/>
    <dgm:cxn modelId="{55142E6C-6DCB-4F04-8FCA-970820A7DC00}" type="presParOf" srcId="{71C8CA74-BB64-4A21-A261-74BE5C5F1116}" destId="{FA755B76-760E-4025-93AA-33883F1590C2}" srcOrd="6" destOrd="0" presId="urn:microsoft.com/office/officeart/2008/layout/AlternatingHexagons"/>
    <dgm:cxn modelId="{4D0A5ACA-A59C-4301-BA5A-E50BA17B4B54}" type="presParOf" srcId="{FA755B76-760E-4025-93AA-33883F1590C2}" destId="{E2AE376A-A342-4DFE-BB7E-D7904AC9E2A4}" srcOrd="0" destOrd="0" presId="urn:microsoft.com/office/officeart/2008/layout/AlternatingHexagons"/>
    <dgm:cxn modelId="{17C872BA-419D-44DA-9495-519A56DB9F68}" type="presParOf" srcId="{FA755B76-760E-4025-93AA-33883F1590C2}" destId="{9B32C1C9-4A22-44F0-AA3A-EE5657F786AB}" srcOrd="1" destOrd="0" presId="urn:microsoft.com/office/officeart/2008/layout/AlternatingHexagons"/>
    <dgm:cxn modelId="{FB5A36E0-2192-49D4-90FA-4F9D67FE4EB1}" type="presParOf" srcId="{FA755B76-760E-4025-93AA-33883F1590C2}" destId="{6767A1B6-CBC0-4DB4-BBBB-F12705AC2972}" srcOrd="2" destOrd="0" presId="urn:microsoft.com/office/officeart/2008/layout/AlternatingHexagons"/>
    <dgm:cxn modelId="{70C9013B-64B4-4B0B-A957-9EB4922C65AD}" type="presParOf" srcId="{FA755B76-760E-4025-93AA-33883F1590C2}" destId="{89FB3FD6-5F70-400E-9B2A-7AC7C08B1880}" srcOrd="3" destOrd="0" presId="urn:microsoft.com/office/officeart/2008/layout/AlternatingHexagons"/>
    <dgm:cxn modelId="{5570F75F-9203-4547-AE73-E6065E728CC8}" type="presParOf" srcId="{FA755B76-760E-4025-93AA-33883F1590C2}" destId="{0F7C75EE-7F27-4E2F-BD8E-D10C0242FCE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A585DA-2802-4F60-803F-6E06338D3FA9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2A3C56D3-1878-435C-B3CE-2623D3F77E61}">
      <dgm:prSet phldrT="[Szöveg]" custT="1"/>
      <dgm:spPr/>
      <dgm:t>
        <a:bodyPr/>
        <a:lstStyle/>
        <a:p>
          <a:r>
            <a:rPr lang="hu-HU" sz="1050" dirty="0" err="1" smtClean="0"/>
            <a:t>Fejlődöm</a:t>
          </a:r>
          <a:endParaRPr lang="hu-HU" sz="1050" dirty="0"/>
        </a:p>
      </dgm:t>
    </dgm:pt>
    <dgm:pt modelId="{2938BA59-37E4-418A-A028-7A3C0EEA31FC}" type="parTrans" cxnId="{0050BD26-5BA8-4CDA-AE55-4BC1B12FE0F2}">
      <dgm:prSet/>
      <dgm:spPr/>
      <dgm:t>
        <a:bodyPr/>
        <a:lstStyle/>
        <a:p>
          <a:endParaRPr lang="hu-HU"/>
        </a:p>
      </dgm:t>
    </dgm:pt>
    <dgm:pt modelId="{332F3B59-7EC7-4C91-B3FB-CFF5D6C35D23}" type="sibTrans" cxnId="{0050BD26-5BA8-4CDA-AE55-4BC1B12FE0F2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dirty="0" smtClean="0"/>
            <a:t>Értelem, jelentőség</a:t>
          </a:r>
        </a:p>
      </dgm:t>
    </dgm:pt>
    <dgm:pt modelId="{DC3A3107-FB55-4388-B0DD-08B2CDE9E98B}">
      <dgm:prSet phldrT="[Szöveg]" custT="1"/>
      <dgm:spPr/>
      <dgm:t>
        <a:bodyPr/>
        <a:lstStyle/>
        <a:p>
          <a:r>
            <a:rPr lang="hu-HU" sz="1100" dirty="0" smtClean="0"/>
            <a:t>értékes  számom-</a:t>
          </a:r>
          <a:r>
            <a:rPr lang="hu-HU" sz="1100" dirty="0" err="1" smtClean="0"/>
            <a:t>ra</a:t>
          </a:r>
          <a:r>
            <a:rPr lang="hu-HU" sz="1100" dirty="0" smtClean="0"/>
            <a:t>, amit tanulok.</a:t>
          </a:r>
          <a:endParaRPr lang="hu-HU" sz="1100" dirty="0"/>
        </a:p>
      </dgm:t>
    </dgm:pt>
    <dgm:pt modelId="{4D29CF48-E566-4CD2-9381-3E73DA6D06FA}" type="parTrans" cxnId="{EEA256DC-0103-4E5D-B1A8-670FD7931164}">
      <dgm:prSet/>
      <dgm:spPr/>
      <dgm:t>
        <a:bodyPr/>
        <a:lstStyle/>
        <a:p>
          <a:endParaRPr lang="hu-HU"/>
        </a:p>
      </dgm:t>
    </dgm:pt>
    <dgm:pt modelId="{6EA27037-5B29-4777-8B90-88D42AFA8F87}" type="sibTrans" cxnId="{EEA256DC-0103-4E5D-B1A8-670FD7931164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dirty="0" smtClean="0"/>
            <a:t>Jó </a:t>
          </a:r>
          <a:r>
            <a:rPr lang="hu-HU" dirty="0" err="1" smtClean="0"/>
            <a:t>tetljesítményt</a:t>
          </a:r>
          <a:r>
            <a:rPr lang="hu-HU" dirty="0" smtClean="0"/>
            <a:t> tudok nyújtani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dirty="0"/>
        </a:p>
      </dgm:t>
    </dgm:pt>
    <dgm:pt modelId="{96A901FA-DE6E-4646-BE2B-B13648CEEDCB}">
      <dgm:prSet custT="1"/>
      <dgm:spPr/>
      <dgm:t>
        <a:bodyPr/>
        <a:lstStyle/>
        <a:p>
          <a:r>
            <a:rPr lang="hu-HU" sz="1050" b="1" dirty="0" smtClean="0"/>
            <a:t>Pont itt a helyem.</a:t>
          </a:r>
        </a:p>
      </dgm:t>
    </dgm:pt>
    <dgm:pt modelId="{D179F1FC-D82C-49DD-9B5E-64888F91A90E}" type="parTrans" cxnId="{91265F56-5D08-4DCF-B4D3-836FA8C80B00}">
      <dgm:prSet/>
      <dgm:spPr/>
      <dgm:t>
        <a:bodyPr/>
        <a:lstStyle/>
        <a:p>
          <a:endParaRPr lang="hu-HU"/>
        </a:p>
      </dgm:t>
    </dgm:pt>
    <dgm:pt modelId="{376F626B-0334-43C3-A153-8EF871110FA9}" type="sibTrans" cxnId="{91265F56-5D08-4DCF-B4D3-836FA8C80B00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dirty="0" smtClean="0"/>
            <a:t>Pozitív kapcsolat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dirty="0"/>
        </a:p>
      </dgm:t>
    </dgm:pt>
    <dgm:pt modelId="{7C1292E3-0260-4527-ACF7-9DB88571992D}">
      <dgm:prSet custT="1"/>
      <dgm:spPr/>
      <dgm:t>
        <a:bodyPr/>
        <a:lstStyle/>
        <a:p>
          <a:endParaRPr lang="hu-HU" sz="1000" dirty="0" smtClean="0"/>
        </a:p>
      </dgm:t>
    </dgm:pt>
    <dgm:pt modelId="{A067F5AE-D6E2-43C8-993E-77636BE4BD56}" type="parTrans" cxnId="{51826795-8600-4F92-9C21-A45DCB3022AE}">
      <dgm:prSet/>
      <dgm:spPr/>
      <dgm:t>
        <a:bodyPr/>
        <a:lstStyle/>
        <a:p>
          <a:endParaRPr lang="hu-HU"/>
        </a:p>
      </dgm:t>
    </dgm:pt>
    <dgm:pt modelId="{977E4482-2E59-41EC-94EB-1A37BBD9C5F0}" type="sibTrans" cxnId="{51826795-8600-4F92-9C21-A45DCB3022AE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dirty="0" smtClean="0"/>
            <a:t>Pozitív érzelem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dirty="0"/>
        </a:p>
      </dgm:t>
    </dgm:pt>
    <dgm:pt modelId="{33E76AF1-C6A6-46F9-BC92-AD71E742046C}">
      <dgm:prSet custT="1"/>
      <dgm:spPr/>
      <dgm:t>
        <a:bodyPr/>
        <a:lstStyle/>
        <a:p>
          <a:r>
            <a:rPr lang="hu-HU" sz="1050" dirty="0" smtClean="0"/>
            <a:t>Érdemes </a:t>
          </a:r>
          <a:r>
            <a:rPr lang="hu-HU" sz="1050" dirty="0" err="1" smtClean="0"/>
            <a:t>erőfeszí-téseket</a:t>
          </a:r>
          <a:r>
            <a:rPr lang="hu-HU" sz="1050" dirty="0" smtClean="0"/>
            <a:t> tennem.</a:t>
          </a:r>
        </a:p>
      </dgm:t>
    </dgm:pt>
    <dgm:pt modelId="{454E1D58-3B12-4C29-B757-B301EE1BFAE3}" type="parTrans" cxnId="{6B309F78-A304-4CE0-A1A9-ACDD537E1D30}">
      <dgm:prSet/>
      <dgm:spPr/>
      <dgm:t>
        <a:bodyPr/>
        <a:lstStyle/>
        <a:p>
          <a:endParaRPr lang="hu-HU"/>
        </a:p>
      </dgm:t>
    </dgm:pt>
    <dgm:pt modelId="{2C117AA0-FA48-4E67-BF37-AE865A0AECE1}" type="sibTrans" cxnId="{6B309F78-A304-4CE0-A1A9-ACDD537E1D3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1050" dirty="0" err="1" smtClean="0"/>
            <a:t>Bevonódás</a:t>
          </a:r>
          <a:endParaRPr lang="hu-HU" sz="1050" dirty="0" smtClean="0"/>
        </a:p>
      </dgm:t>
    </dgm:pt>
    <dgm:pt modelId="{B6C9863F-53BE-4B0E-AC79-ABC54C52BE56}">
      <dgm:prSet/>
      <dgm:spPr/>
      <dgm:t>
        <a:bodyPr/>
        <a:lstStyle/>
        <a:p>
          <a:r>
            <a:rPr lang="hu-HU" dirty="0" smtClean="0"/>
            <a:t>Jó tanárom van.</a:t>
          </a:r>
        </a:p>
      </dgm:t>
    </dgm:pt>
    <dgm:pt modelId="{29A2D18E-12DB-4D10-A7C4-22F71F24B8B6}" type="parTrans" cxnId="{28347FDC-2FF7-4461-867D-763BE38EF79B}">
      <dgm:prSet/>
      <dgm:spPr/>
      <dgm:t>
        <a:bodyPr/>
        <a:lstStyle/>
        <a:p>
          <a:endParaRPr lang="hu-HU"/>
        </a:p>
      </dgm:t>
    </dgm:pt>
    <dgm:pt modelId="{DF403FF1-0200-431F-9E94-6970CFEBC30E}" type="sibTrans" cxnId="{28347FDC-2FF7-4461-867D-763BE38EF79B}">
      <dgm:prSet/>
      <dgm:spPr/>
      <dgm:t>
        <a:bodyPr/>
        <a:lstStyle/>
        <a:p>
          <a:r>
            <a:rPr lang="hu-HU" dirty="0" smtClean="0"/>
            <a:t>A dopamin szerepe</a:t>
          </a:r>
          <a:endParaRPr lang="hu-HU" dirty="0"/>
        </a:p>
      </dgm:t>
    </dgm:pt>
    <dgm:pt modelId="{140116A1-13E0-4F81-88E8-1B8C1CBE7654}">
      <dgm:prSet/>
      <dgm:spPr/>
      <dgm:t>
        <a:bodyPr/>
        <a:lstStyle/>
        <a:p>
          <a:r>
            <a:rPr lang="hu-HU" dirty="0" smtClean="0"/>
            <a:t>Tanári hitelesség</a:t>
          </a:r>
          <a:endParaRPr lang="hu-HU" dirty="0"/>
        </a:p>
      </dgm:t>
    </dgm:pt>
    <dgm:pt modelId="{4D0BC033-5BDA-4620-A16D-15CABC2823E3}" type="parTrans" cxnId="{FB40638E-BCE2-4D9A-B0BA-83DE8B07156B}">
      <dgm:prSet/>
      <dgm:spPr/>
      <dgm:t>
        <a:bodyPr/>
        <a:lstStyle/>
        <a:p>
          <a:endParaRPr lang="hu-HU"/>
        </a:p>
      </dgm:t>
    </dgm:pt>
    <dgm:pt modelId="{689F7F5D-15A3-4022-8793-26C4DDB6C3B7}" type="sibTrans" cxnId="{FB40638E-BCE2-4D9A-B0BA-83DE8B07156B}">
      <dgm:prSet/>
      <dgm:spPr/>
      <dgm:t>
        <a:bodyPr/>
        <a:lstStyle/>
        <a:p>
          <a:r>
            <a:rPr lang="hu-HU" dirty="0" smtClean="0"/>
            <a:t>Mozaik</a:t>
          </a:r>
          <a:r>
            <a:rPr lang="hu-HU" baseline="0" dirty="0" smtClean="0"/>
            <a:t> módszer</a:t>
          </a:r>
          <a:endParaRPr lang="hu-HU" dirty="0"/>
        </a:p>
      </dgm:t>
    </dgm:pt>
    <dgm:pt modelId="{73847BBC-485A-411A-A726-00A65ABCE3E2}">
      <dgm:prSet/>
      <dgm:spPr/>
      <dgm:t>
        <a:bodyPr/>
        <a:lstStyle/>
        <a:p>
          <a:r>
            <a:rPr lang="hu-HU" dirty="0" smtClean="0"/>
            <a:t>Teljesítmény előzetes becslése, elvárások</a:t>
          </a:r>
          <a:endParaRPr lang="hu-HU" dirty="0"/>
        </a:p>
      </dgm:t>
    </dgm:pt>
    <dgm:pt modelId="{AE5E5492-15CC-440F-AFA9-814FA4AFB505}" type="parTrans" cxnId="{7F95A6AB-074F-4EA3-A714-F31C3D6245BA}">
      <dgm:prSet/>
      <dgm:spPr/>
      <dgm:t>
        <a:bodyPr/>
        <a:lstStyle/>
        <a:p>
          <a:endParaRPr lang="hu-HU"/>
        </a:p>
      </dgm:t>
    </dgm:pt>
    <dgm:pt modelId="{7C33150C-19F5-4B49-86DD-C4B32262F300}" type="sibTrans" cxnId="{7F95A6AB-074F-4EA3-A714-F31C3D6245BA}">
      <dgm:prSet/>
      <dgm:spPr/>
      <dgm:t>
        <a:bodyPr/>
        <a:lstStyle/>
        <a:p>
          <a:r>
            <a:rPr lang="hu-HU" dirty="0" smtClean="0"/>
            <a:t>Előzetes ismeretek, személyes viszony</a:t>
          </a:r>
        </a:p>
      </dgm:t>
    </dgm:pt>
    <dgm:pt modelId="{12895F1C-EF39-410E-98E8-3E4481EDA74F}" type="pres">
      <dgm:prSet presAssocID="{69A585DA-2802-4F60-803F-6E06338D3FA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719DF8BE-C654-4BDC-B153-B3C65DD659F0}" type="pres">
      <dgm:prSet presAssocID="{2A3C56D3-1878-435C-B3CE-2623D3F77E61}" presName="composite" presStyleCnt="0"/>
      <dgm:spPr/>
    </dgm:pt>
    <dgm:pt modelId="{CBCF6EBD-2017-4D2D-A7E4-17A2DD129300}" type="pres">
      <dgm:prSet presAssocID="{2A3C56D3-1878-435C-B3CE-2623D3F77E61}" presName="Parent1" presStyleLbl="node1" presStyleIdx="0" presStyleCnt="16" custLinFactX="-100000" custLinFactNeighborX="-112085" custLinFactNeighborY="213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35AE968-B159-489B-A291-E253E5604280}" type="pres">
      <dgm:prSet presAssocID="{2A3C56D3-1878-435C-B3CE-2623D3F77E61}" presName="Childtext1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50BC3D0-103B-4C60-A022-29F4DDCFF205}" type="pres">
      <dgm:prSet presAssocID="{2A3C56D3-1878-435C-B3CE-2623D3F77E61}" presName="BalanceSpacing" presStyleCnt="0"/>
      <dgm:spPr/>
    </dgm:pt>
    <dgm:pt modelId="{E98E488A-C280-4491-9CA9-25B6EEDE697A}" type="pres">
      <dgm:prSet presAssocID="{2A3C56D3-1878-435C-B3CE-2623D3F77E61}" presName="BalanceSpacing1" presStyleCnt="0"/>
      <dgm:spPr/>
    </dgm:pt>
    <dgm:pt modelId="{915CCED4-B811-42AE-B1F8-E0FF09905776}" type="pres">
      <dgm:prSet presAssocID="{332F3B59-7EC7-4C91-B3FB-CFF5D6C35D23}" presName="Accent1Text" presStyleLbl="node1" presStyleIdx="1" presStyleCnt="16" custLinFactX="86243" custLinFactNeighborX="100000" custLinFactNeighborY="30604"/>
      <dgm:spPr/>
      <dgm:t>
        <a:bodyPr/>
        <a:lstStyle/>
        <a:p>
          <a:endParaRPr lang="hu-HU"/>
        </a:p>
      </dgm:t>
    </dgm:pt>
    <dgm:pt modelId="{F6A05BC2-8200-4AB4-9374-1C2AD2884789}" type="pres">
      <dgm:prSet presAssocID="{332F3B59-7EC7-4C91-B3FB-CFF5D6C35D23}" presName="spaceBetweenRectangles" presStyleCnt="0"/>
      <dgm:spPr/>
    </dgm:pt>
    <dgm:pt modelId="{BBA1482B-569B-41B3-8E4B-6E66A3588912}" type="pres">
      <dgm:prSet presAssocID="{96A901FA-DE6E-4646-BE2B-B13648CEEDCB}" presName="composite" presStyleCnt="0"/>
      <dgm:spPr/>
    </dgm:pt>
    <dgm:pt modelId="{BF456B50-BD4C-4014-AC39-05FDA659C43F}" type="pres">
      <dgm:prSet presAssocID="{96A901FA-DE6E-4646-BE2B-B13648CEEDCB}" presName="Parent1" presStyleLbl="node1" presStyleIdx="2" presStyleCnt="16" custScaleX="100541" custScaleY="93015" custLinFactX="-100000" custLinFactNeighborX="-106615" custLinFactNeighborY="137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1B1DF2D-AF98-4B02-BC5D-3DD3B27B79DF}" type="pres">
      <dgm:prSet presAssocID="{96A901FA-DE6E-4646-BE2B-B13648CEEDCB}" presName="Childtext1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4E7CC346-4D01-4D6B-BC24-43F5AC6D14DE}" type="pres">
      <dgm:prSet presAssocID="{96A901FA-DE6E-4646-BE2B-B13648CEEDCB}" presName="BalanceSpacing" presStyleCnt="0"/>
      <dgm:spPr/>
    </dgm:pt>
    <dgm:pt modelId="{64004564-454B-448E-8751-536CB79ED73A}" type="pres">
      <dgm:prSet presAssocID="{96A901FA-DE6E-4646-BE2B-B13648CEEDCB}" presName="BalanceSpacing1" presStyleCnt="0"/>
      <dgm:spPr/>
    </dgm:pt>
    <dgm:pt modelId="{B06CE86D-90D5-4F01-9343-5079945D6A89}" type="pres">
      <dgm:prSet presAssocID="{376F626B-0334-43C3-A153-8EF871110FA9}" presName="Accent1Text" presStyleLbl="node1" presStyleIdx="3" presStyleCnt="16" custLinFactNeighborX="-27573" custLinFactNeighborY="23055"/>
      <dgm:spPr/>
      <dgm:t>
        <a:bodyPr/>
        <a:lstStyle/>
        <a:p>
          <a:endParaRPr lang="hu-HU"/>
        </a:p>
      </dgm:t>
    </dgm:pt>
    <dgm:pt modelId="{E8D0B17B-C343-47A4-8783-017D1EB64991}" type="pres">
      <dgm:prSet presAssocID="{376F626B-0334-43C3-A153-8EF871110FA9}" presName="spaceBetweenRectangles" presStyleCnt="0"/>
      <dgm:spPr/>
    </dgm:pt>
    <dgm:pt modelId="{34DC249E-EC3B-4641-822A-7B537670774A}" type="pres">
      <dgm:prSet presAssocID="{7C1292E3-0260-4527-ACF7-9DB88571992D}" presName="composite" presStyleCnt="0"/>
      <dgm:spPr/>
    </dgm:pt>
    <dgm:pt modelId="{2445F227-3629-480B-B8E7-ECF7CA1C28B2}" type="pres">
      <dgm:prSet presAssocID="{7C1292E3-0260-4527-ACF7-9DB88571992D}" presName="Parent1" presStyleLbl="node1" presStyleIdx="4" presStyleCnt="16" custLinFactX="-62085" custLinFactNeighborX="-100000" custLinFactNeighborY="-670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E7509C1-EBE4-48E6-9316-B59F707D595B}" type="pres">
      <dgm:prSet presAssocID="{7C1292E3-0260-4527-ACF7-9DB88571992D}" presName="Childtext1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39A4F193-4CE9-4F83-B5E4-28D80D13F74B}" type="pres">
      <dgm:prSet presAssocID="{7C1292E3-0260-4527-ACF7-9DB88571992D}" presName="BalanceSpacing" presStyleCnt="0"/>
      <dgm:spPr/>
    </dgm:pt>
    <dgm:pt modelId="{0B43D738-146B-492B-845B-DE2B2EF17E1D}" type="pres">
      <dgm:prSet presAssocID="{7C1292E3-0260-4527-ACF7-9DB88571992D}" presName="BalanceSpacing1" presStyleCnt="0"/>
      <dgm:spPr/>
    </dgm:pt>
    <dgm:pt modelId="{E28CE56E-DC57-433B-9FFE-D733DB5B41FB}" type="pres">
      <dgm:prSet presAssocID="{977E4482-2E59-41EC-94EB-1A37BBD9C5F0}" presName="Accent1Text" presStyleLbl="node1" presStyleIdx="5" presStyleCnt="16" custLinFactY="-39156" custLinFactNeighborX="86400" custLinFactNeighborY="-100000"/>
      <dgm:spPr/>
      <dgm:t>
        <a:bodyPr/>
        <a:lstStyle/>
        <a:p>
          <a:endParaRPr lang="hu-HU"/>
        </a:p>
      </dgm:t>
    </dgm:pt>
    <dgm:pt modelId="{552AE476-8B0C-40EE-AFDE-38DEE5F74595}" type="pres">
      <dgm:prSet presAssocID="{977E4482-2E59-41EC-94EB-1A37BBD9C5F0}" presName="spaceBetweenRectangles" presStyleCnt="0"/>
      <dgm:spPr/>
    </dgm:pt>
    <dgm:pt modelId="{67ABAEE0-9524-457B-B2A6-906D4F738E86}" type="pres">
      <dgm:prSet presAssocID="{B6C9863F-53BE-4B0E-AC79-ABC54C52BE56}" presName="composite" presStyleCnt="0"/>
      <dgm:spPr/>
    </dgm:pt>
    <dgm:pt modelId="{FC2EADD3-C78A-42C6-A618-0DF2CE9BD6F2}" type="pres">
      <dgm:prSet presAssocID="{B6C9863F-53BE-4B0E-AC79-ABC54C52BE56}" presName="Parent1" presStyleLbl="node1" presStyleIdx="6" presStyleCnt="16" custLinFactX="-63763" custLinFactNeighborX="-100000" custLinFactNeighborY="-757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78BC10D-2DDA-4EEC-AFB0-CFA5DEE174B2}" type="pres">
      <dgm:prSet presAssocID="{B6C9863F-53BE-4B0E-AC79-ABC54C52BE56}" presName="Childtext1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23EE1BC8-1649-4075-A31C-15796709667C}" type="pres">
      <dgm:prSet presAssocID="{B6C9863F-53BE-4B0E-AC79-ABC54C52BE56}" presName="BalanceSpacing" presStyleCnt="0"/>
      <dgm:spPr/>
    </dgm:pt>
    <dgm:pt modelId="{3CACBFE8-B295-4A90-A29A-6FED8528D67A}" type="pres">
      <dgm:prSet presAssocID="{B6C9863F-53BE-4B0E-AC79-ABC54C52BE56}" presName="BalanceSpacing1" presStyleCnt="0"/>
      <dgm:spPr/>
    </dgm:pt>
    <dgm:pt modelId="{796A2F94-B2D9-4960-BF6E-4B13301E3F8B}" type="pres">
      <dgm:prSet presAssocID="{DF403FF1-0200-431F-9E94-6970CFEBC30E}" presName="Accent1Text" presStyleLbl="node1" presStyleIdx="7" presStyleCnt="16" custAng="0" custLinFactX="-100000" custLinFactY="100000" custLinFactNeighborX="-106572" custLinFactNeighborY="101988"/>
      <dgm:spPr/>
      <dgm:t>
        <a:bodyPr/>
        <a:lstStyle/>
        <a:p>
          <a:endParaRPr lang="hu-HU"/>
        </a:p>
      </dgm:t>
    </dgm:pt>
    <dgm:pt modelId="{D82C758E-4BF8-4BD7-BB3E-E78CFA6F9604}" type="pres">
      <dgm:prSet presAssocID="{DF403FF1-0200-431F-9E94-6970CFEBC30E}" presName="spaceBetweenRectangles" presStyleCnt="0"/>
      <dgm:spPr/>
    </dgm:pt>
    <dgm:pt modelId="{8F5666BF-2FC3-4C70-9B6D-E18B18D1CE26}" type="pres">
      <dgm:prSet presAssocID="{DC3A3107-FB55-4388-B0DD-08B2CDE9E98B}" presName="composite" presStyleCnt="0"/>
      <dgm:spPr/>
    </dgm:pt>
    <dgm:pt modelId="{CB5C415E-AB04-4113-A124-BE1C77E698FB}" type="pres">
      <dgm:prSet presAssocID="{DC3A3107-FB55-4388-B0DD-08B2CDE9E98B}" presName="Parent1" presStyleLbl="node1" presStyleIdx="8" presStyleCnt="16" custScaleX="100694" custLinFactX="-68159" custLinFactNeighborX="-100000" custLinFactNeighborY="-810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47EEBC6-A809-4140-A163-10F18F231C82}" type="pres">
      <dgm:prSet presAssocID="{DC3A3107-FB55-4388-B0DD-08B2CDE9E98B}" presName="Childtext1" presStyleLbl="revTx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FF4840-2C93-4A9C-8A36-AE62D122A31F}" type="pres">
      <dgm:prSet presAssocID="{DC3A3107-FB55-4388-B0DD-08B2CDE9E98B}" presName="BalanceSpacing" presStyleCnt="0"/>
      <dgm:spPr/>
    </dgm:pt>
    <dgm:pt modelId="{4710D998-D8A5-4B32-A3AC-246FDB81476F}" type="pres">
      <dgm:prSet presAssocID="{DC3A3107-FB55-4388-B0DD-08B2CDE9E98B}" presName="BalanceSpacing1" presStyleCnt="0"/>
      <dgm:spPr/>
    </dgm:pt>
    <dgm:pt modelId="{EF4897EC-F2A6-4CAE-B16D-5D8FBB768E0E}" type="pres">
      <dgm:prSet presAssocID="{6EA27037-5B29-4777-8B90-88D42AFA8F87}" presName="Accent1Text" presStyleLbl="node1" presStyleIdx="9" presStyleCnt="16" custAng="0" custLinFactX="-11070" custLinFactNeighborX="-100000" custLinFactNeighborY="-1709"/>
      <dgm:spPr/>
      <dgm:t>
        <a:bodyPr/>
        <a:lstStyle/>
        <a:p>
          <a:endParaRPr lang="hu-HU"/>
        </a:p>
      </dgm:t>
    </dgm:pt>
    <dgm:pt modelId="{30571933-F0D3-42F6-B3CE-7B1345CF2F3E}" type="pres">
      <dgm:prSet presAssocID="{6EA27037-5B29-4777-8B90-88D42AFA8F87}" presName="spaceBetweenRectangles" presStyleCnt="0"/>
      <dgm:spPr/>
    </dgm:pt>
    <dgm:pt modelId="{CFD1B787-06D5-482A-ADE9-2DAF79E1FB6B}" type="pres">
      <dgm:prSet presAssocID="{33E76AF1-C6A6-46F9-BC92-AD71E742046C}" presName="composite" presStyleCnt="0"/>
      <dgm:spPr/>
    </dgm:pt>
    <dgm:pt modelId="{2E34B872-FE34-492E-BFE8-7C27807EA6E5}" type="pres">
      <dgm:prSet presAssocID="{33E76AF1-C6A6-46F9-BC92-AD71E742046C}" presName="Parent1" presStyleLbl="node1" presStyleIdx="10" presStyleCnt="16" custScaleX="94405" custLinFactX="-100000" custLinFactY="-66926" custLinFactNeighborX="-113269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91608F3-E89B-44F7-B16F-28F70B93A8E4}" type="pres">
      <dgm:prSet presAssocID="{33E76AF1-C6A6-46F9-BC92-AD71E742046C}" presName="Childtext1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076CA461-6DA7-41CD-976A-F037C0BE61BE}" type="pres">
      <dgm:prSet presAssocID="{33E76AF1-C6A6-46F9-BC92-AD71E742046C}" presName="BalanceSpacing" presStyleCnt="0"/>
      <dgm:spPr/>
    </dgm:pt>
    <dgm:pt modelId="{05B32389-C57B-4159-BB31-8F34617815BD}" type="pres">
      <dgm:prSet presAssocID="{33E76AF1-C6A6-46F9-BC92-AD71E742046C}" presName="BalanceSpacing1" presStyleCnt="0"/>
      <dgm:spPr/>
    </dgm:pt>
    <dgm:pt modelId="{68F4FF20-CD16-495F-AC19-63A86FECF630}" type="pres">
      <dgm:prSet presAssocID="{2C117AA0-FA48-4E67-BF37-AE865A0AECE1}" presName="Accent1Text" presStyleLbl="node1" presStyleIdx="11" presStyleCnt="16" custScaleX="100323" custLinFactY="-116465" custLinFactNeighborX="74449" custLinFactNeighborY="-200000"/>
      <dgm:spPr/>
      <dgm:t>
        <a:bodyPr/>
        <a:lstStyle/>
        <a:p>
          <a:endParaRPr lang="hu-HU"/>
        </a:p>
      </dgm:t>
    </dgm:pt>
    <dgm:pt modelId="{C0FFC9AA-2206-4605-A878-30287FAD6F41}" type="pres">
      <dgm:prSet presAssocID="{2C117AA0-FA48-4E67-BF37-AE865A0AECE1}" presName="spaceBetweenRectangles" presStyleCnt="0"/>
      <dgm:spPr/>
    </dgm:pt>
    <dgm:pt modelId="{2630937B-44E7-4980-AD98-3C2C9ABE727A}" type="pres">
      <dgm:prSet presAssocID="{140116A1-13E0-4F81-88E8-1B8C1CBE7654}" presName="composite" presStyleCnt="0"/>
      <dgm:spPr/>
    </dgm:pt>
    <dgm:pt modelId="{B1913DC1-CD8D-4D12-B8EC-00D333124E13}" type="pres">
      <dgm:prSet presAssocID="{140116A1-13E0-4F81-88E8-1B8C1CBE7654}" presName="Parent1" presStyleLbl="node1" presStyleIdx="12" presStyleCnt="16" custLinFactX="51211" custLinFactNeighborX="100000" custLinFactNeighborY="-757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78A3A00-878B-4C0D-86DE-C590CD15C0C8}" type="pres">
      <dgm:prSet presAssocID="{140116A1-13E0-4F81-88E8-1B8C1CBE7654}" presName="Childtext1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3DCBF0D0-59E5-4CD6-BDAE-4B11F611C5C4}" type="pres">
      <dgm:prSet presAssocID="{140116A1-13E0-4F81-88E8-1B8C1CBE7654}" presName="BalanceSpacing" presStyleCnt="0"/>
      <dgm:spPr/>
    </dgm:pt>
    <dgm:pt modelId="{E1E4ABA5-3E18-4C3B-A69A-5FF84721E43D}" type="pres">
      <dgm:prSet presAssocID="{140116A1-13E0-4F81-88E8-1B8C1CBE7654}" presName="BalanceSpacing1" presStyleCnt="0"/>
      <dgm:spPr/>
    </dgm:pt>
    <dgm:pt modelId="{DAC9B960-C8DD-414B-83F9-BA2C49D950F3}" type="pres">
      <dgm:prSet presAssocID="{689F7F5D-15A3-4022-8793-26C4DDB6C3B7}" presName="Accent1Text" presStyleLbl="node1" presStyleIdx="13" presStyleCnt="16" custLinFactX="58448" custLinFactNeighborX="100000" custLinFactNeighborY="-75729"/>
      <dgm:spPr/>
      <dgm:t>
        <a:bodyPr/>
        <a:lstStyle/>
        <a:p>
          <a:endParaRPr lang="hu-HU"/>
        </a:p>
      </dgm:t>
    </dgm:pt>
    <dgm:pt modelId="{4D7E5817-8144-4A88-B9F4-7E686688C20B}" type="pres">
      <dgm:prSet presAssocID="{689F7F5D-15A3-4022-8793-26C4DDB6C3B7}" presName="spaceBetweenRectangles" presStyleCnt="0"/>
      <dgm:spPr/>
    </dgm:pt>
    <dgm:pt modelId="{046B6A99-7FAF-4E36-B177-B85D0C850393}" type="pres">
      <dgm:prSet presAssocID="{73847BBC-485A-411A-A726-00A65ABCE3E2}" presName="composite" presStyleCnt="0"/>
      <dgm:spPr/>
    </dgm:pt>
    <dgm:pt modelId="{0FE47758-C9B7-414A-A292-B9B1175187BF}" type="pres">
      <dgm:prSet presAssocID="{73847BBC-485A-411A-A726-00A65ABCE3E2}" presName="Parent1" presStyleLbl="node1" presStyleIdx="14" presStyleCnt="16" custLinFactX="53824" custLinFactNeighborX="100000" custLinFactNeighborY="-8193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E2AAB18-C267-4839-92A1-A7C383CBCA99}" type="pres">
      <dgm:prSet presAssocID="{73847BBC-485A-411A-A726-00A65ABCE3E2}" presName="Childtext1" presStyleLbl="revTx" presStyleIdx="7" presStyleCnt="8">
        <dgm:presLayoutVars>
          <dgm:chMax val="0"/>
          <dgm:chPref val="0"/>
          <dgm:bulletEnabled val="1"/>
        </dgm:presLayoutVars>
      </dgm:prSet>
      <dgm:spPr/>
    </dgm:pt>
    <dgm:pt modelId="{268E47FE-D337-44E8-A6C9-086C60C07387}" type="pres">
      <dgm:prSet presAssocID="{73847BBC-485A-411A-A726-00A65ABCE3E2}" presName="BalanceSpacing" presStyleCnt="0"/>
      <dgm:spPr/>
    </dgm:pt>
    <dgm:pt modelId="{D3C5FF56-B01F-4F24-9993-7881E54FC2B1}" type="pres">
      <dgm:prSet presAssocID="{73847BBC-485A-411A-A726-00A65ABCE3E2}" presName="BalanceSpacing1" presStyleCnt="0"/>
      <dgm:spPr/>
    </dgm:pt>
    <dgm:pt modelId="{A66D58DB-6AE1-47B6-9D2D-88C980D0215D}" type="pres">
      <dgm:prSet presAssocID="{7C33150C-19F5-4B49-86DD-C4B32262F300}" presName="Accent1Text" presStyleLbl="node1" presStyleIdx="15" presStyleCnt="16" custLinFactY="-200000" custLinFactNeighborX="25288" custLinFactNeighborY="-208377"/>
      <dgm:spPr/>
      <dgm:t>
        <a:bodyPr/>
        <a:lstStyle/>
        <a:p>
          <a:endParaRPr lang="hu-HU"/>
        </a:p>
      </dgm:t>
    </dgm:pt>
  </dgm:ptLst>
  <dgm:cxnLst>
    <dgm:cxn modelId="{6168DF74-13D9-4447-A799-7C8A1372EB16}" type="presOf" srcId="{2A3C56D3-1878-435C-B3CE-2623D3F77E61}" destId="{CBCF6EBD-2017-4D2D-A7E4-17A2DD129300}" srcOrd="0" destOrd="0" presId="urn:microsoft.com/office/officeart/2008/layout/AlternatingHexagons"/>
    <dgm:cxn modelId="{0F1EB1CC-81B5-4BDC-B0BA-4E9AE6B5733B}" type="presOf" srcId="{977E4482-2E59-41EC-94EB-1A37BBD9C5F0}" destId="{E28CE56E-DC57-433B-9FFE-D733DB5B41FB}" srcOrd="0" destOrd="0" presId="urn:microsoft.com/office/officeart/2008/layout/AlternatingHexagons"/>
    <dgm:cxn modelId="{0DB75825-022E-4241-B81C-64AEF092A87B}" type="presOf" srcId="{2C117AA0-FA48-4E67-BF37-AE865A0AECE1}" destId="{68F4FF20-CD16-495F-AC19-63A86FECF630}" srcOrd="0" destOrd="0" presId="urn:microsoft.com/office/officeart/2008/layout/AlternatingHexagons"/>
    <dgm:cxn modelId="{91265F56-5D08-4DCF-B4D3-836FA8C80B00}" srcId="{69A585DA-2802-4F60-803F-6E06338D3FA9}" destId="{96A901FA-DE6E-4646-BE2B-B13648CEEDCB}" srcOrd="1" destOrd="0" parTransId="{D179F1FC-D82C-49DD-9B5E-64888F91A90E}" sibTransId="{376F626B-0334-43C3-A153-8EF871110FA9}"/>
    <dgm:cxn modelId="{7D0E8D45-EB20-4E8A-86A8-56850F5B7FC4}" type="presOf" srcId="{DC3A3107-FB55-4388-B0DD-08B2CDE9E98B}" destId="{CB5C415E-AB04-4113-A124-BE1C77E698FB}" srcOrd="0" destOrd="0" presId="urn:microsoft.com/office/officeart/2008/layout/AlternatingHexagons"/>
    <dgm:cxn modelId="{6E05586C-612B-446B-9606-594EFF7A0D92}" type="presOf" srcId="{7C33150C-19F5-4B49-86DD-C4B32262F300}" destId="{A66D58DB-6AE1-47B6-9D2D-88C980D0215D}" srcOrd="0" destOrd="0" presId="urn:microsoft.com/office/officeart/2008/layout/AlternatingHexagons"/>
    <dgm:cxn modelId="{51826795-8600-4F92-9C21-A45DCB3022AE}" srcId="{69A585DA-2802-4F60-803F-6E06338D3FA9}" destId="{7C1292E3-0260-4527-ACF7-9DB88571992D}" srcOrd="2" destOrd="0" parTransId="{A067F5AE-D6E2-43C8-993E-77636BE4BD56}" sibTransId="{977E4482-2E59-41EC-94EB-1A37BBD9C5F0}"/>
    <dgm:cxn modelId="{7F95A6AB-074F-4EA3-A714-F31C3D6245BA}" srcId="{69A585DA-2802-4F60-803F-6E06338D3FA9}" destId="{73847BBC-485A-411A-A726-00A65ABCE3E2}" srcOrd="7" destOrd="0" parTransId="{AE5E5492-15CC-440F-AFA9-814FA4AFB505}" sibTransId="{7C33150C-19F5-4B49-86DD-C4B32262F300}"/>
    <dgm:cxn modelId="{D473F86A-F8E4-465F-8165-8CA5D5FA90CC}" type="presOf" srcId="{73847BBC-485A-411A-A726-00A65ABCE3E2}" destId="{0FE47758-C9B7-414A-A292-B9B1175187BF}" srcOrd="0" destOrd="0" presId="urn:microsoft.com/office/officeart/2008/layout/AlternatingHexagons"/>
    <dgm:cxn modelId="{EEA256DC-0103-4E5D-B1A8-670FD7931164}" srcId="{69A585DA-2802-4F60-803F-6E06338D3FA9}" destId="{DC3A3107-FB55-4388-B0DD-08B2CDE9E98B}" srcOrd="4" destOrd="0" parTransId="{4D29CF48-E566-4CD2-9381-3E73DA6D06FA}" sibTransId="{6EA27037-5B29-4777-8B90-88D42AFA8F87}"/>
    <dgm:cxn modelId="{0050BD26-5BA8-4CDA-AE55-4BC1B12FE0F2}" srcId="{69A585DA-2802-4F60-803F-6E06338D3FA9}" destId="{2A3C56D3-1878-435C-B3CE-2623D3F77E61}" srcOrd="0" destOrd="0" parTransId="{2938BA59-37E4-418A-A028-7A3C0EEA31FC}" sibTransId="{332F3B59-7EC7-4C91-B3FB-CFF5D6C35D23}"/>
    <dgm:cxn modelId="{A11FE951-E7C7-4524-A0F0-94DC24D9C976}" type="presOf" srcId="{140116A1-13E0-4F81-88E8-1B8C1CBE7654}" destId="{B1913DC1-CD8D-4D12-B8EC-00D333124E13}" srcOrd="0" destOrd="0" presId="urn:microsoft.com/office/officeart/2008/layout/AlternatingHexagons"/>
    <dgm:cxn modelId="{61154663-1D43-4E33-B2D0-ACD9FA9F934B}" type="presOf" srcId="{B6C9863F-53BE-4B0E-AC79-ABC54C52BE56}" destId="{FC2EADD3-C78A-42C6-A618-0DF2CE9BD6F2}" srcOrd="0" destOrd="0" presId="urn:microsoft.com/office/officeart/2008/layout/AlternatingHexagons"/>
    <dgm:cxn modelId="{FB40638E-BCE2-4D9A-B0BA-83DE8B07156B}" srcId="{69A585DA-2802-4F60-803F-6E06338D3FA9}" destId="{140116A1-13E0-4F81-88E8-1B8C1CBE7654}" srcOrd="6" destOrd="0" parTransId="{4D0BC033-5BDA-4620-A16D-15CABC2823E3}" sibTransId="{689F7F5D-15A3-4022-8793-26C4DDB6C3B7}"/>
    <dgm:cxn modelId="{119FD546-9792-4E30-A425-2797DBA03C37}" type="presOf" srcId="{7C1292E3-0260-4527-ACF7-9DB88571992D}" destId="{2445F227-3629-480B-B8E7-ECF7CA1C28B2}" srcOrd="0" destOrd="0" presId="urn:microsoft.com/office/officeart/2008/layout/AlternatingHexagons"/>
    <dgm:cxn modelId="{D28C31D1-A8DC-45DE-A784-7C80BA940F6C}" type="presOf" srcId="{33E76AF1-C6A6-46F9-BC92-AD71E742046C}" destId="{2E34B872-FE34-492E-BFE8-7C27807EA6E5}" srcOrd="0" destOrd="0" presId="urn:microsoft.com/office/officeart/2008/layout/AlternatingHexagons"/>
    <dgm:cxn modelId="{28347FDC-2FF7-4461-867D-763BE38EF79B}" srcId="{69A585DA-2802-4F60-803F-6E06338D3FA9}" destId="{B6C9863F-53BE-4B0E-AC79-ABC54C52BE56}" srcOrd="3" destOrd="0" parTransId="{29A2D18E-12DB-4D10-A7C4-22F71F24B8B6}" sibTransId="{DF403FF1-0200-431F-9E94-6970CFEBC30E}"/>
    <dgm:cxn modelId="{A044C6E5-77BA-4160-96BA-3A4A3472B0CE}" type="presOf" srcId="{376F626B-0334-43C3-A153-8EF871110FA9}" destId="{B06CE86D-90D5-4F01-9343-5079945D6A89}" srcOrd="0" destOrd="0" presId="urn:microsoft.com/office/officeart/2008/layout/AlternatingHexagons"/>
    <dgm:cxn modelId="{659EF879-AF14-460A-9D7A-732CA2DE3552}" type="presOf" srcId="{DF403FF1-0200-431F-9E94-6970CFEBC30E}" destId="{796A2F94-B2D9-4960-BF6E-4B13301E3F8B}" srcOrd="0" destOrd="0" presId="urn:microsoft.com/office/officeart/2008/layout/AlternatingHexagons"/>
    <dgm:cxn modelId="{0271700B-FF66-45A8-96FA-BAD4047B6389}" type="presOf" srcId="{332F3B59-7EC7-4C91-B3FB-CFF5D6C35D23}" destId="{915CCED4-B811-42AE-B1F8-E0FF09905776}" srcOrd="0" destOrd="0" presId="urn:microsoft.com/office/officeart/2008/layout/AlternatingHexagons"/>
    <dgm:cxn modelId="{CDDF35FD-94D5-4E5E-9E31-0689F808342B}" type="presOf" srcId="{689F7F5D-15A3-4022-8793-26C4DDB6C3B7}" destId="{DAC9B960-C8DD-414B-83F9-BA2C49D950F3}" srcOrd="0" destOrd="0" presId="urn:microsoft.com/office/officeart/2008/layout/AlternatingHexagons"/>
    <dgm:cxn modelId="{33A534F4-037B-4F77-9932-68D0ACF85F5C}" type="presOf" srcId="{69A585DA-2802-4F60-803F-6E06338D3FA9}" destId="{12895F1C-EF39-410E-98E8-3E4481EDA74F}" srcOrd="0" destOrd="0" presId="urn:microsoft.com/office/officeart/2008/layout/AlternatingHexagons"/>
    <dgm:cxn modelId="{6B309F78-A304-4CE0-A1A9-ACDD537E1D30}" srcId="{69A585DA-2802-4F60-803F-6E06338D3FA9}" destId="{33E76AF1-C6A6-46F9-BC92-AD71E742046C}" srcOrd="5" destOrd="0" parTransId="{454E1D58-3B12-4C29-B757-B301EE1BFAE3}" sibTransId="{2C117AA0-FA48-4E67-BF37-AE865A0AECE1}"/>
    <dgm:cxn modelId="{83CD984F-CF39-49D3-8114-EAE2FCEA8BB1}" type="presOf" srcId="{6EA27037-5B29-4777-8B90-88D42AFA8F87}" destId="{EF4897EC-F2A6-4CAE-B16D-5D8FBB768E0E}" srcOrd="0" destOrd="0" presId="urn:microsoft.com/office/officeart/2008/layout/AlternatingHexagons"/>
    <dgm:cxn modelId="{D0D460B8-AF0C-4BE6-B75A-82B58D2B2242}" type="presOf" srcId="{96A901FA-DE6E-4646-BE2B-B13648CEEDCB}" destId="{BF456B50-BD4C-4014-AC39-05FDA659C43F}" srcOrd="0" destOrd="0" presId="urn:microsoft.com/office/officeart/2008/layout/AlternatingHexagons"/>
    <dgm:cxn modelId="{54F19197-1938-4BC0-AB9C-EFF551B2DD26}" type="presParOf" srcId="{12895F1C-EF39-410E-98E8-3E4481EDA74F}" destId="{719DF8BE-C654-4BDC-B153-B3C65DD659F0}" srcOrd="0" destOrd="0" presId="urn:microsoft.com/office/officeart/2008/layout/AlternatingHexagons"/>
    <dgm:cxn modelId="{2D7F3509-AA21-4161-9D0C-26999D0AD022}" type="presParOf" srcId="{719DF8BE-C654-4BDC-B153-B3C65DD659F0}" destId="{CBCF6EBD-2017-4D2D-A7E4-17A2DD129300}" srcOrd="0" destOrd="0" presId="urn:microsoft.com/office/officeart/2008/layout/AlternatingHexagons"/>
    <dgm:cxn modelId="{DEF3DC59-7B65-44AC-AE0A-71BF25812DF8}" type="presParOf" srcId="{719DF8BE-C654-4BDC-B153-B3C65DD659F0}" destId="{D35AE968-B159-489B-A291-E253E5604280}" srcOrd="1" destOrd="0" presId="urn:microsoft.com/office/officeart/2008/layout/AlternatingHexagons"/>
    <dgm:cxn modelId="{81FA1E72-087F-45ED-AE49-03F9C55A70FA}" type="presParOf" srcId="{719DF8BE-C654-4BDC-B153-B3C65DD659F0}" destId="{D50BC3D0-103B-4C60-A022-29F4DDCFF205}" srcOrd="2" destOrd="0" presId="urn:microsoft.com/office/officeart/2008/layout/AlternatingHexagons"/>
    <dgm:cxn modelId="{7C1C9172-1952-409D-952C-409384368BC9}" type="presParOf" srcId="{719DF8BE-C654-4BDC-B153-B3C65DD659F0}" destId="{E98E488A-C280-4491-9CA9-25B6EEDE697A}" srcOrd="3" destOrd="0" presId="urn:microsoft.com/office/officeart/2008/layout/AlternatingHexagons"/>
    <dgm:cxn modelId="{81DE8B34-FD5D-48BD-A467-F0C9B9E5C963}" type="presParOf" srcId="{719DF8BE-C654-4BDC-B153-B3C65DD659F0}" destId="{915CCED4-B811-42AE-B1F8-E0FF09905776}" srcOrd="4" destOrd="0" presId="urn:microsoft.com/office/officeart/2008/layout/AlternatingHexagons"/>
    <dgm:cxn modelId="{ABA6204D-A8EC-4E7A-8B43-B72A307535FC}" type="presParOf" srcId="{12895F1C-EF39-410E-98E8-3E4481EDA74F}" destId="{F6A05BC2-8200-4AB4-9374-1C2AD2884789}" srcOrd="1" destOrd="0" presId="urn:microsoft.com/office/officeart/2008/layout/AlternatingHexagons"/>
    <dgm:cxn modelId="{54FBFD7F-D763-48E2-A6E0-1E3296A53ADD}" type="presParOf" srcId="{12895F1C-EF39-410E-98E8-3E4481EDA74F}" destId="{BBA1482B-569B-41B3-8E4B-6E66A3588912}" srcOrd="2" destOrd="0" presId="urn:microsoft.com/office/officeart/2008/layout/AlternatingHexagons"/>
    <dgm:cxn modelId="{22FB01E3-7061-4C47-A74B-B6A967109EB9}" type="presParOf" srcId="{BBA1482B-569B-41B3-8E4B-6E66A3588912}" destId="{BF456B50-BD4C-4014-AC39-05FDA659C43F}" srcOrd="0" destOrd="0" presId="urn:microsoft.com/office/officeart/2008/layout/AlternatingHexagons"/>
    <dgm:cxn modelId="{28B0DA24-057D-4F5D-9094-9AE0279074D4}" type="presParOf" srcId="{BBA1482B-569B-41B3-8E4B-6E66A3588912}" destId="{91B1DF2D-AF98-4B02-BC5D-3DD3B27B79DF}" srcOrd="1" destOrd="0" presId="urn:microsoft.com/office/officeart/2008/layout/AlternatingHexagons"/>
    <dgm:cxn modelId="{910743E1-D184-4D8F-ADFA-C9D7CEFEDAF6}" type="presParOf" srcId="{BBA1482B-569B-41B3-8E4B-6E66A3588912}" destId="{4E7CC346-4D01-4D6B-BC24-43F5AC6D14DE}" srcOrd="2" destOrd="0" presId="urn:microsoft.com/office/officeart/2008/layout/AlternatingHexagons"/>
    <dgm:cxn modelId="{46DDE043-600C-4765-8CA6-770ED1934488}" type="presParOf" srcId="{BBA1482B-569B-41B3-8E4B-6E66A3588912}" destId="{64004564-454B-448E-8751-536CB79ED73A}" srcOrd="3" destOrd="0" presId="urn:microsoft.com/office/officeart/2008/layout/AlternatingHexagons"/>
    <dgm:cxn modelId="{421342FC-ADD9-4AFE-BD02-9B0652A3A059}" type="presParOf" srcId="{BBA1482B-569B-41B3-8E4B-6E66A3588912}" destId="{B06CE86D-90D5-4F01-9343-5079945D6A89}" srcOrd="4" destOrd="0" presId="urn:microsoft.com/office/officeart/2008/layout/AlternatingHexagons"/>
    <dgm:cxn modelId="{88717286-0F72-485F-A7E9-FDCCC6A711D5}" type="presParOf" srcId="{12895F1C-EF39-410E-98E8-3E4481EDA74F}" destId="{E8D0B17B-C343-47A4-8783-017D1EB64991}" srcOrd="3" destOrd="0" presId="urn:microsoft.com/office/officeart/2008/layout/AlternatingHexagons"/>
    <dgm:cxn modelId="{A84750C8-886F-4266-84D5-413CDEB1391B}" type="presParOf" srcId="{12895F1C-EF39-410E-98E8-3E4481EDA74F}" destId="{34DC249E-EC3B-4641-822A-7B537670774A}" srcOrd="4" destOrd="0" presId="urn:microsoft.com/office/officeart/2008/layout/AlternatingHexagons"/>
    <dgm:cxn modelId="{DDBC49F5-ABA4-4485-BCBE-C93593A33B24}" type="presParOf" srcId="{34DC249E-EC3B-4641-822A-7B537670774A}" destId="{2445F227-3629-480B-B8E7-ECF7CA1C28B2}" srcOrd="0" destOrd="0" presId="urn:microsoft.com/office/officeart/2008/layout/AlternatingHexagons"/>
    <dgm:cxn modelId="{1CA483C2-1FE5-4C54-9B82-41DCD8294E5D}" type="presParOf" srcId="{34DC249E-EC3B-4641-822A-7B537670774A}" destId="{AE7509C1-EBE4-48E6-9316-B59F707D595B}" srcOrd="1" destOrd="0" presId="urn:microsoft.com/office/officeart/2008/layout/AlternatingHexagons"/>
    <dgm:cxn modelId="{4071AE77-3855-40AD-B834-3FF140DE60F7}" type="presParOf" srcId="{34DC249E-EC3B-4641-822A-7B537670774A}" destId="{39A4F193-4CE9-4F83-B5E4-28D80D13F74B}" srcOrd="2" destOrd="0" presId="urn:microsoft.com/office/officeart/2008/layout/AlternatingHexagons"/>
    <dgm:cxn modelId="{EEF98A55-7DF9-426A-95B6-701A6D8769AB}" type="presParOf" srcId="{34DC249E-EC3B-4641-822A-7B537670774A}" destId="{0B43D738-146B-492B-845B-DE2B2EF17E1D}" srcOrd="3" destOrd="0" presId="urn:microsoft.com/office/officeart/2008/layout/AlternatingHexagons"/>
    <dgm:cxn modelId="{D2507A37-3F0F-4C19-A616-602B484D4E99}" type="presParOf" srcId="{34DC249E-EC3B-4641-822A-7B537670774A}" destId="{E28CE56E-DC57-433B-9FFE-D733DB5B41FB}" srcOrd="4" destOrd="0" presId="urn:microsoft.com/office/officeart/2008/layout/AlternatingHexagons"/>
    <dgm:cxn modelId="{887264D7-4183-4E7E-80DD-B2F33175079C}" type="presParOf" srcId="{12895F1C-EF39-410E-98E8-3E4481EDA74F}" destId="{552AE476-8B0C-40EE-AFDE-38DEE5F74595}" srcOrd="5" destOrd="0" presId="urn:microsoft.com/office/officeart/2008/layout/AlternatingHexagons"/>
    <dgm:cxn modelId="{765D7DD2-D7DE-452A-9CCF-D1119E70FC0D}" type="presParOf" srcId="{12895F1C-EF39-410E-98E8-3E4481EDA74F}" destId="{67ABAEE0-9524-457B-B2A6-906D4F738E86}" srcOrd="6" destOrd="0" presId="urn:microsoft.com/office/officeart/2008/layout/AlternatingHexagons"/>
    <dgm:cxn modelId="{2815E657-D2A0-44E5-ACAE-1BE83E245B12}" type="presParOf" srcId="{67ABAEE0-9524-457B-B2A6-906D4F738E86}" destId="{FC2EADD3-C78A-42C6-A618-0DF2CE9BD6F2}" srcOrd="0" destOrd="0" presId="urn:microsoft.com/office/officeart/2008/layout/AlternatingHexagons"/>
    <dgm:cxn modelId="{FD759A22-025D-4135-B23D-0ABD3124EBA8}" type="presParOf" srcId="{67ABAEE0-9524-457B-B2A6-906D4F738E86}" destId="{578BC10D-2DDA-4EEC-AFB0-CFA5DEE174B2}" srcOrd="1" destOrd="0" presId="urn:microsoft.com/office/officeart/2008/layout/AlternatingHexagons"/>
    <dgm:cxn modelId="{6F024D93-C0D9-491D-8DA4-E71FA5C692C6}" type="presParOf" srcId="{67ABAEE0-9524-457B-B2A6-906D4F738E86}" destId="{23EE1BC8-1649-4075-A31C-15796709667C}" srcOrd="2" destOrd="0" presId="urn:microsoft.com/office/officeart/2008/layout/AlternatingHexagons"/>
    <dgm:cxn modelId="{AEBB69BE-554E-439C-B906-A3C66BF14355}" type="presParOf" srcId="{67ABAEE0-9524-457B-B2A6-906D4F738E86}" destId="{3CACBFE8-B295-4A90-A29A-6FED8528D67A}" srcOrd="3" destOrd="0" presId="urn:microsoft.com/office/officeart/2008/layout/AlternatingHexagons"/>
    <dgm:cxn modelId="{ACDBD4F6-1D4F-47C5-A7CB-EBEA95165893}" type="presParOf" srcId="{67ABAEE0-9524-457B-B2A6-906D4F738E86}" destId="{796A2F94-B2D9-4960-BF6E-4B13301E3F8B}" srcOrd="4" destOrd="0" presId="urn:microsoft.com/office/officeart/2008/layout/AlternatingHexagons"/>
    <dgm:cxn modelId="{B11C1DAB-99F5-4E4B-B454-007A286500CE}" type="presParOf" srcId="{12895F1C-EF39-410E-98E8-3E4481EDA74F}" destId="{D82C758E-4BF8-4BD7-BB3E-E78CFA6F9604}" srcOrd="7" destOrd="0" presId="urn:microsoft.com/office/officeart/2008/layout/AlternatingHexagons"/>
    <dgm:cxn modelId="{B896D9D1-534F-493E-8906-38D2CF6EDF6D}" type="presParOf" srcId="{12895F1C-EF39-410E-98E8-3E4481EDA74F}" destId="{8F5666BF-2FC3-4C70-9B6D-E18B18D1CE26}" srcOrd="8" destOrd="0" presId="urn:microsoft.com/office/officeart/2008/layout/AlternatingHexagons"/>
    <dgm:cxn modelId="{694F65C6-6406-48C7-99AB-3B1747EACC29}" type="presParOf" srcId="{8F5666BF-2FC3-4C70-9B6D-E18B18D1CE26}" destId="{CB5C415E-AB04-4113-A124-BE1C77E698FB}" srcOrd="0" destOrd="0" presId="urn:microsoft.com/office/officeart/2008/layout/AlternatingHexagons"/>
    <dgm:cxn modelId="{C5422982-6678-4D3E-BD5F-D23AFA5C1B71}" type="presParOf" srcId="{8F5666BF-2FC3-4C70-9B6D-E18B18D1CE26}" destId="{F47EEBC6-A809-4140-A163-10F18F231C82}" srcOrd="1" destOrd="0" presId="urn:microsoft.com/office/officeart/2008/layout/AlternatingHexagons"/>
    <dgm:cxn modelId="{B26B928E-CFA8-461B-B81B-7675D4A2A881}" type="presParOf" srcId="{8F5666BF-2FC3-4C70-9B6D-E18B18D1CE26}" destId="{41FF4840-2C93-4A9C-8A36-AE62D122A31F}" srcOrd="2" destOrd="0" presId="urn:microsoft.com/office/officeart/2008/layout/AlternatingHexagons"/>
    <dgm:cxn modelId="{72B67720-9073-4EBA-9EC7-A82FB6E95C4A}" type="presParOf" srcId="{8F5666BF-2FC3-4C70-9B6D-E18B18D1CE26}" destId="{4710D998-D8A5-4B32-A3AC-246FDB81476F}" srcOrd="3" destOrd="0" presId="urn:microsoft.com/office/officeart/2008/layout/AlternatingHexagons"/>
    <dgm:cxn modelId="{4AC4C4FC-86D5-4F64-9E1E-B1E619923BA2}" type="presParOf" srcId="{8F5666BF-2FC3-4C70-9B6D-E18B18D1CE26}" destId="{EF4897EC-F2A6-4CAE-B16D-5D8FBB768E0E}" srcOrd="4" destOrd="0" presId="urn:microsoft.com/office/officeart/2008/layout/AlternatingHexagons"/>
    <dgm:cxn modelId="{0C474FD9-C7FD-482E-89AA-D65F5D62972F}" type="presParOf" srcId="{12895F1C-EF39-410E-98E8-3E4481EDA74F}" destId="{30571933-F0D3-42F6-B3CE-7B1345CF2F3E}" srcOrd="9" destOrd="0" presId="urn:microsoft.com/office/officeart/2008/layout/AlternatingHexagons"/>
    <dgm:cxn modelId="{DC3A4A55-EDBA-4094-837B-DF3AF19FD7B1}" type="presParOf" srcId="{12895F1C-EF39-410E-98E8-3E4481EDA74F}" destId="{CFD1B787-06D5-482A-ADE9-2DAF79E1FB6B}" srcOrd="10" destOrd="0" presId="urn:microsoft.com/office/officeart/2008/layout/AlternatingHexagons"/>
    <dgm:cxn modelId="{DB970DD6-86BF-4D87-8CCF-F3149C23B3FA}" type="presParOf" srcId="{CFD1B787-06D5-482A-ADE9-2DAF79E1FB6B}" destId="{2E34B872-FE34-492E-BFE8-7C27807EA6E5}" srcOrd="0" destOrd="0" presId="urn:microsoft.com/office/officeart/2008/layout/AlternatingHexagons"/>
    <dgm:cxn modelId="{2412FAB4-2D5B-4AE4-AF5D-256D50449F1C}" type="presParOf" srcId="{CFD1B787-06D5-482A-ADE9-2DAF79E1FB6B}" destId="{D91608F3-E89B-44F7-B16F-28F70B93A8E4}" srcOrd="1" destOrd="0" presId="urn:microsoft.com/office/officeart/2008/layout/AlternatingHexagons"/>
    <dgm:cxn modelId="{7F823FA2-52EF-454F-BCE1-3B6D27A56AB3}" type="presParOf" srcId="{CFD1B787-06D5-482A-ADE9-2DAF79E1FB6B}" destId="{076CA461-6DA7-41CD-976A-F037C0BE61BE}" srcOrd="2" destOrd="0" presId="urn:microsoft.com/office/officeart/2008/layout/AlternatingHexagons"/>
    <dgm:cxn modelId="{AE7411EB-77D9-4B86-A435-498252EDD35A}" type="presParOf" srcId="{CFD1B787-06D5-482A-ADE9-2DAF79E1FB6B}" destId="{05B32389-C57B-4159-BB31-8F34617815BD}" srcOrd="3" destOrd="0" presId="urn:microsoft.com/office/officeart/2008/layout/AlternatingHexagons"/>
    <dgm:cxn modelId="{8831F21A-D497-4E1B-8098-DC7BFC86E53E}" type="presParOf" srcId="{CFD1B787-06D5-482A-ADE9-2DAF79E1FB6B}" destId="{68F4FF20-CD16-495F-AC19-63A86FECF630}" srcOrd="4" destOrd="0" presId="urn:microsoft.com/office/officeart/2008/layout/AlternatingHexagons"/>
    <dgm:cxn modelId="{486D054A-2B01-453E-9F45-BF6B35C93CC8}" type="presParOf" srcId="{12895F1C-EF39-410E-98E8-3E4481EDA74F}" destId="{C0FFC9AA-2206-4605-A878-30287FAD6F41}" srcOrd="11" destOrd="0" presId="urn:microsoft.com/office/officeart/2008/layout/AlternatingHexagons"/>
    <dgm:cxn modelId="{A22D822B-3319-401C-A958-7357BC546F52}" type="presParOf" srcId="{12895F1C-EF39-410E-98E8-3E4481EDA74F}" destId="{2630937B-44E7-4980-AD98-3C2C9ABE727A}" srcOrd="12" destOrd="0" presId="urn:microsoft.com/office/officeart/2008/layout/AlternatingHexagons"/>
    <dgm:cxn modelId="{4AB18469-F3D0-45CD-84BC-6B614BC697A3}" type="presParOf" srcId="{2630937B-44E7-4980-AD98-3C2C9ABE727A}" destId="{B1913DC1-CD8D-4D12-B8EC-00D333124E13}" srcOrd="0" destOrd="0" presId="urn:microsoft.com/office/officeart/2008/layout/AlternatingHexagons"/>
    <dgm:cxn modelId="{D1D46534-6C0A-4FC2-AE1F-19515B3505A3}" type="presParOf" srcId="{2630937B-44E7-4980-AD98-3C2C9ABE727A}" destId="{178A3A00-878B-4C0D-86DE-C590CD15C0C8}" srcOrd="1" destOrd="0" presId="urn:microsoft.com/office/officeart/2008/layout/AlternatingHexagons"/>
    <dgm:cxn modelId="{5ADAFFE1-33F4-4E7E-AC65-EA6D44BEEA01}" type="presParOf" srcId="{2630937B-44E7-4980-AD98-3C2C9ABE727A}" destId="{3DCBF0D0-59E5-4CD6-BDAE-4B11F611C5C4}" srcOrd="2" destOrd="0" presId="urn:microsoft.com/office/officeart/2008/layout/AlternatingHexagons"/>
    <dgm:cxn modelId="{F7381F0B-0D91-41C2-AA36-BE45C016A061}" type="presParOf" srcId="{2630937B-44E7-4980-AD98-3C2C9ABE727A}" destId="{E1E4ABA5-3E18-4C3B-A69A-5FF84721E43D}" srcOrd="3" destOrd="0" presId="urn:microsoft.com/office/officeart/2008/layout/AlternatingHexagons"/>
    <dgm:cxn modelId="{9F8BF2BC-E95F-41B4-8EDF-CDE1F471C891}" type="presParOf" srcId="{2630937B-44E7-4980-AD98-3C2C9ABE727A}" destId="{DAC9B960-C8DD-414B-83F9-BA2C49D950F3}" srcOrd="4" destOrd="0" presId="urn:microsoft.com/office/officeart/2008/layout/AlternatingHexagons"/>
    <dgm:cxn modelId="{47B8C2AE-B4CA-4349-A48B-6B6F6CC14452}" type="presParOf" srcId="{12895F1C-EF39-410E-98E8-3E4481EDA74F}" destId="{4D7E5817-8144-4A88-B9F4-7E686688C20B}" srcOrd="13" destOrd="0" presId="urn:microsoft.com/office/officeart/2008/layout/AlternatingHexagons"/>
    <dgm:cxn modelId="{54D8CAAB-7C02-48B4-AB95-7192C004B23E}" type="presParOf" srcId="{12895F1C-EF39-410E-98E8-3E4481EDA74F}" destId="{046B6A99-7FAF-4E36-B177-B85D0C850393}" srcOrd="14" destOrd="0" presId="urn:microsoft.com/office/officeart/2008/layout/AlternatingHexagons"/>
    <dgm:cxn modelId="{8EB58E4C-E936-4CE9-A40B-EF635575EFE6}" type="presParOf" srcId="{046B6A99-7FAF-4E36-B177-B85D0C850393}" destId="{0FE47758-C9B7-414A-A292-B9B1175187BF}" srcOrd="0" destOrd="0" presId="urn:microsoft.com/office/officeart/2008/layout/AlternatingHexagons"/>
    <dgm:cxn modelId="{EA51B9C9-407A-44AC-9382-167FA08DEEDA}" type="presParOf" srcId="{046B6A99-7FAF-4E36-B177-B85D0C850393}" destId="{7E2AAB18-C267-4839-92A1-A7C383CBCA99}" srcOrd="1" destOrd="0" presId="urn:microsoft.com/office/officeart/2008/layout/AlternatingHexagons"/>
    <dgm:cxn modelId="{E0D8356B-ACCF-4852-8275-30CFDC31736B}" type="presParOf" srcId="{046B6A99-7FAF-4E36-B177-B85D0C850393}" destId="{268E47FE-D337-44E8-A6C9-086C60C07387}" srcOrd="2" destOrd="0" presId="urn:microsoft.com/office/officeart/2008/layout/AlternatingHexagons"/>
    <dgm:cxn modelId="{DFF07A79-84C4-4C0F-B84A-8D1CF8AB659A}" type="presParOf" srcId="{046B6A99-7FAF-4E36-B177-B85D0C850393}" destId="{D3C5FF56-B01F-4F24-9993-7881E54FC2B1}" srcOrd="3" destOrd="0" presId="urn:microsoft.com/office/officeart/2008/layout/AlternatingHexagons"/>
    <dgm:cxn modelId="{418FD52E-21E7-4CAD-B21A-7DAFAB5EBE97}" type="presParOf" srcId="{046B6A99-7FAF-4E36-B177-B85D0C850393}" destId="{A66D58DB-6AE1-47B6-9D2D-88C980D0215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6C7484-0204-4D93-8C25-6D6F8B3249F9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hu-HU"/>
        </a:p>
      </dgm:t>
    </dgm:pt>
    <dgm:pt modelId="{B8EC9494-35CB-4F31-81C9-995C04AD615E}">
      <dgm:prSet/>
      <dgm:spPr/>
      <dgm:t>
        <a:bodyPr/>
        <a:lstStyle/>
        <a:p>
          <a:pPr rtl="0"/>
          <a:r>
            <a:rPr lang="hu-HU" smtClean="0"/>
            <a:t>Kakukktojás-játék</a:t>
          </a:r>
          <a:endParaRPr lang="hu-HU"/>
        </a:p>
      </dgm:t>
    </dgm:pt>
    <dgm:pt modelId="{4BBE02E0-A8D0-451B-BFC3-F14897F047E2}" type="parTrans" cxnId="{3E8B326C-C567-4993-BF49-29087265C18E}">
      <dgm:prSet/>
      <dgm:spPr/>
      <dgm:t>
        <a:bodyPr/>
        <a:lstStyle/>
        <a:p>
          <a:endParaRPr lang="hu-HU"/>
        </a:p>
      </dgm:t>
    </dgm:pt>
    <dgm:pt modelId="{895E8894-8957-4480-A22A-7C61A3D06E00}" type="sibTrans" cxnId="{3E8B326C-C567-4993-BF49-29087265C18E}">
      <dgm:prSet/>
      <dgm:spPr/>
      <dgm:t>
        <a:bodyPr/>
        <a:lstStyle/>
        <a:p>
          <a:endParaRPr lang="hu-HU"/>
        </a:p>
      </dgm:t>
    </dgm:pt>
    <dgm:pt modelId="{D5B56A04-C3BB-4BC7-97E0-B4AE70E787A4}">
      <dgm:prSet/>
      <dgm:spPr/>
      <dgm:t>
        <a:bodyPr/>
        <a:lstStyle/>
        <a:p>
          <a:pPr rtl="0"/>
          <a:r>
            <a:rPr lang="hu-HU" smtClean="0"/>
            <a:t>Ki vagyok én? – játék</a:t>
          </a:r>
          <a:endParaRPr lang="hu-HU"/>
        </a:p>
      </dgm:t>
    </dgm:pt>
    <dgm:pt modelId="{C297948C-CF4E-4EA5-8274-CE731B582499}" type="parTrans" cxnId="{D58433F4-B9A7-4DBB-8E62-800D5A608BE2}">
      <dgm:prSet/>
      <dgm:spPr/>
      <dgm:t>
        <a:bodyPr/>
        <a:lstStyle/>
        <a:p>
          <a:endParaRPr lang="hu-HU"/>
        </a:p>
      </dgm:t>
    </dgm:pt>
    <dgm:pt modelId="{876E8A1A-A7E1-4F19-96C9-663125604A2D}" type="sibTrans" cxnId="{D58433F4-B9A7-4DBB-8E62-800D5A608BE2}">
      <dgm:prSet/>
      <dgm:spPr/>
      <dgm:t>
        <a:bodyPr/>
        <a:lstStyle/>
        <a:p>
          <a:endParaRPr lang="hu-HU"/>
        </a:p>
      </dgm:t>
    </dgm:pt>
    <dgm:pt modelId="{C2414DC1-2BE3-4896-ADB2-30FF7D3D40F7}">
      <dgm:prSet/>
      <dgm:spPr/>
      <dgm:t>
        <a:bodyPr/>
        <a:lstStyle/>
        <a:p>
          <a:pPr rtl="0"/>
          <a:r>
            <a:rPr lang="hu-HU" smtClean="0"/>
            <a:t>2 igaz + 1 hamis állítás</a:t>
          </a:r>
          <a:endParaRPr lang="hu-HU"/>
        </a:p>
      </dgm:t>
    </dgm:pt>
    <dgm:pt modelId="{FE1E136F-6453-4CD9-83CD-1A0ECC8D7465}" type="parTrans" cxnId="{6985ECB6-E8E4-4739-B69D-2450A7496003}">
      <dgm:prSet/>
      <dgm:spPr/>
      <dgm:t>
        <a:bodyPr/>
        <a:lstStyle/>
        <a:p>
          <a:endParaRPr lang="hu-HU"/>
        </a:p>
      </dgm:t>
    </dgm:pt>
    <dgm:pt modelId="{868A9315-8184-4554-9371-83C8DF593B09}" type="sibTrans" cxnId="{6985ECB6-E8E4-4739-B69D-2450A7496003}">
      <dgm:prSet/>
      <dgm:spPr/>
      <dgm:t>
        <a:bodyPr/>
        <a:lstStyle/>
        <a:p>
          <a:endParaRPr lang="hu-HU"/>
        </a:p>
      </dgm:t>
    </dgm:pt>
    <dgm:pt modelId="{74AB0587-BF26-49BD-978C-74B0C3325F8A}">
      <dgm:prSet/>
      <dgm:spPr/>
      <dgm:t>
        <a:bodyPr/>
        <a:lstStyle/>
        <a:p>
          <a:pPr rtl="0"/>
          <a:r>
            <a:rPr lang="hu-HU" smtClean="0"/>
            <a:t>Kinyomtatva</a:t>
          </a:r>
          <a:endParaRPr lang="hu-HU"/>
        </a:p>
      </dgm:t>
    </dgm:pt>
    <dgm:pt modelId="{935ABFCC-88F9-4F8B-B9EC-1B7892BB8D39}" type="parTrans" cxnId="{7BABB555-9EB8-4912-A4FD-DFD3BCDD1766}">
      <dgm:prSet/>
      <dgm:spPr/>
      <dgm:t>
        <a:bodyPr/>
        <a:lstStyle/>
        <a:p>
          <a:endParaRPr lang="hu-HU"/>
        </a:p>
      </dgm:t>
    </dgm:pt>
    <dgm:pt modelId="{30DE96F0-EC31-4ECE-8FF2-D3256B429209}" type="sibTrans" cxnId="{7BABB555-9EB8-4912-A4FD-DFD3BCDD1766}">
      <dgm:prSet/>
      <dgm:spPr/>
      <dgm:t>
        <a:bodyPr/>
        <a:lstStyle/>
        <a:p>
          <a:endParaRPr lang="hu-HU"/>
        </a:p>
      </dgm:t>
    </dgm:pt>
    <dgm:pt modelId="{A9F46227-53CF-479F-AB52-FC8F876FDC5B}" type="pres">
      <dgm:prSet presAssocID="{656C7484-0204-4D93-8C25-6D6F8B3249F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90143DA5-D31E-47B8-B97B-A98CBDFD8E57}" type="pres">
      <dgm:prSet presAssocID="{B8EC9494-35CB-4F31-81C9-995C04AD615E}" presName="composite" presStyleCnt="0"/>
      <dgm:spPr/>
    </dgm:pt>
    <dgm:pt modelId="{C1752CA4-B5DC-41E1-9842-3FE4DF144550}" type="pres">
      <dgm:prSet presAssocID="{B8EC9494-35CB-4F31-81C9-995C04AD615E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C92BDC0-CA3C-4E9B-971B-B663CF64E3CB}" type="pres">
      <dgm:prSet presAssocID="{B8EC9494-35CB-4F31-81C9-995C04AD615E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4962189-2953-4AE8-86FA-0ED198D545BB}" type="pres">
      <dgm:prSet presAssocID="{B8EC9494-35CB-4F31-81C9-995C04AD615E}" presName="BalanceSpacing" presStyleCnt="0"/>
      <dgm:spPr/>
    </dgm:pt>
    <dgm:pt modelId="{C5CB16F2-B97A-44D9-BAE2-BD9B345AF81E}" type="pres">
      <dgm:prSet presAssocID="{B8EC9494-35CB-4F31-81C9-995C04AD615E}" presName="BalanceSpacing1" presStyleCnt="0"/>
      <dgm:spPr/>
    </dgm:pt>
    <dgm:pt modelId="{26685FC9-F9D9-49B4-BC9F-541A1D1D103D}" type="pres">
      <dgm:prSet presAssocID="{895E8894-8957-4480-A22A-7C61A3D06E00}" presName="Accent1Text" presStyleLbl="node1" presStyleIdx="1" presStyleCnt="8"/>
      <dgm:spPr/>
      <dgm:t>
        <a:bodyPr/>
        <a:lstStyle/>
        <a:p>
          <a:endParaRPr lang="hu-HU"/>
        </a:p>
      </dgm:t>
    </dgm:pt>
    <dgm:pt modelId="{C386E396-EA06-4FFC-96D8-C624EBC6A288}" type="pres">
      <dgm:prSet presAssocID="{895E8894-8957-4480-A22A-7C61A3D06E00}" presName="spaceBetweenRectangles" presStyleCnt="0"/>
      <dgm:spPr/>
    </dgm:pt>
    <dgm:pt modelId="{FBF4C651-EAB8-4ACB-AA26-3E007D007542}" type="pres">
      <dgm:prSet presAssocID="{D5B56A04-C3BB-4BC7-97E0-B4AE70E787A4}" presName="composite" presStyleCnt="0"/>
      <dgm:spPr/>
    </dgm:pt>
    <dgm:pt modelId="{EA5462DB-A69D-4ECB-9FD3-A956A8A99ED3}" type="pres">
      <dgm:prSet presAssocID="{D5B56A04-C3BB-4BC7-97E0-B4AE70E787A4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72625C6-EEB0-410C-B455-313CB738FE78}" type="pres">
      <dgm:prSet presAssocID="{D5B56A04-C3BB-4BC7-97E0-B4AE70E787A4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0F8F94BA-78FE-4F77-85CD-4E5BE7D9EDF1}" type="pres">
      <dgm:prSet presAssocID="{D5B56A04-C3BB-4BC7-97E0-B4AE70E787A4}" presName="BalanceSpacing" presStyleCnt="0"/>
      <dgm:spPr/>
    </dgm:pt>
    <dgm:pt modelId="{358B637D-EAFA-44FC-AE0D-FCC875249988}" type="pres">
      <dgm:prSet presAssocID="{D5B56A04-C3BB-4BC7-97E0-B4AE70E787A4}" presName="BalanceSpacing1" presStyleCnt="0"/>
      <dgm:spPr/>
    </dgm:pt>
    <dgm:pt modelId="{2E7D1F37-CD6F-47E6-B609-3034F30BCC2C}" type="pres">
      <dgm:prSet presAssocID="{876E8A1A-A7E1-4F19-96C9-663125604A2D}" presName="Accent1Text" presStyleLbl="node1" presStyleIdx="3" presStyleCnt="8"/>
      <dgm:spPr/>
      <dgm:t>
        <a:bodyPr/>
        <a:lstStyle/>
        <a:p>
          <a:endParaRPr lang="hu-HU"/>
        </a:p>
      </dgm:t>
    </dgm:pt>
    <dgm:pt modelId="{36CB92C6-1E7C-4201-902E-6FABB20987EF}" type="pres">
      <dgm:prSet presAssocID="{876E8A1A-A7E1-4F19-96C9-663125604A2D}" presName="spaceBetweenRectangles" presStyleCnt="0"/>
      <dgm:spPr/>
    </dgm:pt>
    <dgm:pt modelId="{4A923016-BF8D-4D05-A5D5-375FF1BBED2E}" type="pres">
      <dgm:prSet presAssocID="{C2414DC1-2BE3-4896-ADB2-30FF7D3D40F7}" presName="composite" presStyleCnt="0"/>
      <dgm:spPr/>
    </dgm:pt>
    <dgm:pt modelId="{E3772F9E-DC69-4C7D-8B11-28122049F37C}" type="pres">
      <dgm:prSet presAssocID="{C2414DC1-2BE3-4896-ADB2-30FF7D3D40F7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8326BFD-6FCE-484A-B4C3-3427A474C1FE}" type="pres">
      <dgm:prSet presAssocID="{C2414DC1-2BE3-4896-ADB2-30FF7D3D40F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88220E5-A4D5-4159-8609-0190FCC58B44}" type="pres">
      <dgm:prSet presAssocID="{C2414DC1-2BE3-4896-ADB2-30FF7D3D40F7}" presName="BalanceSpacing" presStyleCnt="0"/>
      <dgm:spPr/>
    </dgm:pt>
    <dgm:pt modelId="{6FA1090F-295C-4BCF-985D-E327B1A4F99C}" type="pres">
      <dgm:prSet presAssocID="{C2414DC1-2BE3-4896-ADB2-30FF7D3D40F7}" presName="BalanceSpacing1" presStyleCnt="0"/>
      <dgm:spPr/>
    </dgm:pt>
    <dgm:pt modelId="{AD2958D8-1A87-4E1C-B249-CBB3F5B24DAA}" type="pres">
      <dgm:prSet presAssocID="{868A9315-8184-4554-9371-83C8DF593B09}" presName="Accent1Text" presStyleLbl="node1" presStyleIdx="5" presStyleCnt="8"/>
      <dgm:spPr/>
      <dgm:t>
        <a:bodyPr/>
        <a:lstStyle/>
        <a:p>
          <a:endParaRPr lang="hu-HU"/>
        </a:p>
      </dgm:t>
    </dgm:pt>
    <dgm:pt modelId="{8724FB60-703B-4B46-889C-252F74759BE8}" type="pres">
      <dgm:prSet presAssocID="{868A9315-8184-4554-9371-83C8DF593B09}" presName="spaceBetweenRectangles" presStyleCnt="0"/>
      <dgm:spPr/>
    </dgm:pt>
    <dgm:pt modelId="{0E06B67D-E7FF-41FA-895D-3D6DC9057FAE}" type="pres">
      <dgm:prSet presAssocID="{74AB0587-BF26-49BD-978C-74B0C3325F8A}" presName="composite" presStyleCnt="0"/>
      <dgm:spPr/>
    </dgm:pt>
    <dgm:pt modelId="{135ADA9A-053D-4F9B-AC29-10831D2DF97C}" type="pres">
      <dgm:prSet presAssocID="{74AB0587-BF26-49BD-978C-74B0C3325F8A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30F0A3A-F103-454D-97DE-2D590011DCE1}" type="pres">
      <dgm:prSet presAssocID="{74AB0587-BF26-49BD-978C-74B0C3325F8A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EBD6C1B-FAC3-4CBD-8D2A-B1596635F2CF}" type="pres">
      <dgm:prSet presAssocID="{74AB0587-BF26-49BD-978C-74B0C3325F8A}" presName="BalanceSpacing" presStyleCnt="0"/>
      <dgm:spPr/>
    </dgm:pt>
    <dgm:pt modelId="{8878A78C-56D7-4564-821A-699321A75C8D}" type="pres">
      <dgm:prSet presAssocID="{74AB0587-BF26-49BD-978C-74B0C3325F8A}" presName="BalanceSpacing1" presStyleCnt="0"/>
      <dgm:spPr/>
    </dgm:pt>
    <dgm:pt modelId="{84792E5C-3A15-4AAD-B0DB-ED68BB8B796C}" type="pres">
      <dgm:prSet presAssocID="{30DE96F0-EC31-4ECE-8FF2-D3256B429209}" presName="Accent1Text" presStyleLbl="node1" presStyleIdx="7" presStyleCnt="8"/>
      <dgm:spPr/>
      <dgm:t>
        <a:bodyPr/>
        <a:lstStyle/>
        <a:p>
          <a:endParaRPr lang="hu-HU"/>
        </a:p>
      </dgm:t>
    </dgm:pt>
  </dgm:ptLst>
  <dgm:cxnLst>
    <dgm:cxn modelId="{A17D0C47-465B-430D-8918-78FBD3DDEBFA}" type="presOf" srcId="{30DE96F0-EC31-4ECE-8FF2-D3256B429209}" destId="{84792E5C-3A15-4AAD-B0DB-ED68BB8B796C}" srcOrd="0" destOrd="0" presId="urn:microsoft.com/office/officeart/2008/layout/AlternatingHexagons"/>
    <dgm:cxn modelId="{1E33B2BE-7EDB-4D57-B88A-D017A6175D61}" type="presOf" srcId="{876E8A1A-A7E1-4F19-96C9-663125604A2D}" destId="{2E7D1F37-CD6F-47E6-B609-3034F30BCC2C}" srcOrd="0" destOrd="0" presId="urn:microsoft.com/office/officeart/2008/layout/AlternatingHexagons"/>
    <dgm:cxn modelId="{ACA82013-EB82-4A29-946F-9A9807D895EE}" type="presOf" srcId="{D5B56A04-C3BB-4BC7-97E0-B4AE70E787A4}" destId="{EA5462DB-A69D-4ECB-9FD3-A956A8A99ED3}" srcOrd="0" destOrd="0" presId="urn:microsoft.com/office/officeart/2008/layout/AlternatingHexagons"/>
    <dgm:cxn modelId="{3E8B326C-C567-4993-BF49-29087265C18E}" srcId="{656C7484-0204-4D93-8C25-6D6F8B3249F9}" destId="{B8EC9494-35CB-4F31-81C9-995C04AD615E}" srcOrd="0" destOrd="0" parTransId="{4BBE02E0-A8D0-451B-BFC3-F14897F047E2}" sibTransId="{895E8894-8957-4480-A22A-7C61A3D06E00}"/>
    <dgm:cxn modelId="{56A8353E-1971-4F4B-B610-11E0C9223C10}" type="presOf" srcId="{B8EC9494-35CB-4F31-81C9-995C04AD615E}" destId="{C1752CA4-B5DC-41E1-9842-3FE4DF144550}" srcOrd="0" destOrd="0" presId="urn:microsoft.com/office/officeart/2008/layout/AlternatingHexagons"/>
    <dgm:cxn modelId="{CCB09243-0A3A-498D-A896-82DE3B8F49BA}" type="presOf" srcId="{74AB0587-BF26-49BD-978C-74B0C3325F8A}" destId="{135ADA9A-053D-4F9B-AC29-10831D2DF97C}" srcOrd="0" destOrd="0" presId="urn:microsoft.com/office/officeart/2008/layout/AlternatingHexagons"/>
    <dgm:cxn modelId="{7BABB555-9EB8-4912-A4FD-DFD3BCDD1766}" srcId="{656C7484-0204-4D93-8C25-6D6F8B3249F9}" destId="{74AB0587-BF26-49BD-978C-74B0C3325F8A}" srcOrd="3" destOrd="0" parTransId="{935ABFCC-88F9-4F8B-B9EC-1B7892BB8D39}" sibTransId="{30DE96F0-EC31-4ECE-8FF2-D3256B429209}"/>
    <dgm:cxn modelId="{C3F5F18F-3CF6-44AD-BC28-01F179F9B8BC}" type="presOf" srcId="{656C7484-0204-4D93-8C25-6D6F8B3249F9}" destId="{A9F46227-53CF-479F-AB52-FC8F876FDC5B}" srcOrd="0" destOrd="0" presId="urn:microsoft.com/office/officeart/2008/layout/AlternatingHexagons"/>
    <dgm:cxn modelId="{6985ECB6-E8E4-4739-B69D-2450A7496003}" srcId="{656C7484-0204-4D93-8C25-6D6F8B3249F9}" destId="{C2414DC1-2BE3-4896-ADB2-30FF7D3D40F7}" srcOrd="2" destOrd="0" parTransId="{FE1E136F-6453-4CD9-83CD-1A0ECC8D7465}" sibTransId="{868A9315-8184-4554-9371-83C8DF593B09}"/>
    <dgm:cxn modelId="{6178ED92-4544-40A2-8AE9-19C5B3BE6627}" type="presOf" srcId="{895E8894-8957-4480-A22A-7C61A3D06E00}" destId="{26685FC9-F9D9-49B4-BC9F-541A1D1D103D}" srcOrd="0" destOrd="0" presId="urn:microsoft.com/office/officeart/2008/layout/AlternatingHexagons"/>
    <dgm:cxn modelId="{D58433F4-B9A7-4DBB-8E62-800D5A608BE2}" srcId="{656C7484-0204-4D93-8C25-6D6F8B3249F9}" destId="{D5B56A04-C3BB-4BC7-97E0-B4AE70E787A4}" srcOrd="1" destOrd="0" parTransId="{C297948C-CF4E-4EA5-8274-CE731B582499}" sibTransId="{876E8A1A-A7E1-4F19-96C9-663125604A2D}"/>
    <dgm:cxn modelId="{3529A7C4-D613-4987-9AF2-866398FA1D3E}" type="presOf" srcId="{868A9315-8184-4554-9371-83C8DF593B09}" destId="{AD2958D8-1A87-4E1C-B249-CBB3F5B24DAA}" srcOrd="0" destOrd="0" presId="urn:microsoft.com/office/officeart/2008/layout/AlternatingHexagons"/>
    <dgm:cxn modelId="{D6782A2C-1497-4510-97B8-EAC34C51CF43}" type="presOf" srcId="{C2414DC1-2BE3-4896-ADB2-30FF7D3D40F7}" destId="{E3772F9E-DC69-4C7D-8B11-28122049F37C}" srcOrd="0" destOrd="0" presId="urn:microsoft.com/office/officeart/2008/layout/AlternatingHexagons"/>
    <dgm:cxn modelId="{D5B19653-BB91-4767-8C9D-C179F7D665BB}" type="presParOf" srcId="{A9F46227-53CF-479F-AB52-FC8F876FDC5B}" destId="{90143DA5-D31E-47B8-B97B-A98CBDFD8E57}" srcOrd="0" destOrd="0" presId="urn:microsoft.com/office/officeart/2008/layout/AlternatingHexagons"/>
    <dgm:cxn modelId="{6FD99294-1F6F-4115-87B9-74399259430A}" type="presParOf" srcId="{90143DA5-D31E-47B8-B97B-A98CBDFD8E57}" destId="{C1752CA4-B5DC-41E1-9842-3FE4DF144550}" srcOrd="0" destOrd="0" presId="urn:microsoft.com/office/officeart/2008/layout/AlternatingHexagons"/>
    <dgm:cxn modelId="{41A1EBA0-A87A-40CE-BF9B-47FB8FFF4A17}" type="presParOf" srcId="{90143DA5-D31E-47B8-B97B-A98CBDFD8E57}" destId="{7C92BDC0-CA3C-4E9B-971B-B663CF64E3CB}" srcOrd="1" destOrd="0" presId="urn:microsoft.com/office/officeart/2008/layout/AlternatingHexagons"/>
    <dgm:cxn modelId="{CCF61E5B-B8C3-46ED-B858-06C0447F19B5}" type="presParOf" srcId="{90143DA5-D31E-47B8-B97B-A98CBDFD8E57}" destId="{D4962189-2953-4AE8-86FA-0ED198D545BB}" srcOrd="2" destOrd="0" presId="urn:microsoft.com/office/officeart/2008/layout/AlternatingHexagons"/>
    <dgm:cxn modelId="{F83E7D61-E4EC-453C-95B5-5A54E4AF876E}" type="presParOf" srcId="{90143DA5-D31E-47B8-B97B-A98CBDFD8E57}" destId="{C5CB16F2-B97A-44D9-BAE2-BD9B345AF81E}" srcOrd="3" destOrd="0" presId="urn:microsoft.com/office/officeart/2008/layout/AlternatingHexagons"/>
    <dgm:cxn modelId="{8A477548-15BF-4052-9C24-2DE5165CAC8C}" type="presParOf" srcId="{90143DA5-D31E-47B8-B97B-A98CBDFD8E57}" destId="{26685FC9-F9D9-49B4-BC9F-541A1D1D103D}" srcOrd="4" destOrd="0" presId="urn:microsoft.com/office/officeart/2008/layout/AlternatingHexagons"/>
    <dgm:cxn modelId="{9BF230BD-5950-4B41-859D-BC20B5AAFBA8}" type="presParOf" srcId="{A9F46227-53CF-479F-AB52-FC8F876FDC5B}" destId="{C386E396-EA06-4FFC-96D8-C624EBC6A288}" srcOrd="1" destOrd="0" presId="urn:microsoft.com/office/officeart/2008/layout/AlternatingHexagons"/>
    <dgm:cxn modelId="{DF324D41-AB03-464D-826A-910BB3D64FA4}" type="presParOf" srcId="{A9F46227-53CF-479F-AB52-FC8F876FDC5B}" destId="{FBF4C651-EAB8-4ACB-AA26-3E007D007542}" srcOrd="2" destOrd="0" presId="urn:microsoft.com/office/officeart/2008/layout/AlternatingHexagons"/>
    <dgm:cxn modelId="{FDA2DB14-574B-4652-A8C6-61C70BF88C1E}" type="presParOf" srcId="{FBF4C651-EAB8-4ACB-AA26-3E007D007542}" destId="{EA5462DB-A69D-4ECB-9FD3-A956A8A99ED3}" srcOrd="0" destOrd="0" presId="urn:microsoft.com/office/officeart/2008/layout/AlternatingHexagons"/>
    <dgm:cxn modelId="{D9A5D20C-D2A5-47AD-82BA-118D01225D95}" type="presParOf" srcId="{FBF4C651-EAB8-4ACB-AA26-3E007D007542}" destId="{772625C6-EEB0-410C-B455-313CB738FE78}" srcOrd="1" destOrd="0" presId="urn:microsoft.com/office/officeart/2008/layout/AlternatingHexagons"/>
    <dgm:cxn modelId="{15D7F607-6FDB-4033-A034-F51FC145D0A0}" type="presParOf" srcId="{FBF4C651-EAB8-4ACB-AA26-3E007D007542}" destId="{0F8F94BA-78FE-4F77-85CD-4E5BE7D9EDF1}" srcOrd="2" destOrd="0" presId="urn:microsoft.com/office/officeart/2008/layout/AlternatingHexagons"/>
    <dgm:cxn modelId="{7900E263-A40E-49EE-AEE6-91A02DD6CF58}" type="presParOf" srcId="{FBF4C651-EAB8-4ACB-AA26-3E007D007542}" destId="{358B637D-EAFA-44FC-AE0D-FCC875249988}" srcOrd="3" destOrd="0" presId="urn:microsoft.com/office/officeart/2008/layout/AlternatingHexagons"/>
    <dgm:cxn modelId="{5844CBC9-AAF2-424B-B198-2661E64D0A5D}" type="presParOf" srcId="{FBF4C651-EAB8-4ACB-AA26-3E007D007542}" destId="{2E7D1F37-CD6F-47E6-B609-3034F30BCC2C}" srcOrd="4" destOrd="0" presId="urn:microsoft.com/office/officeart/2008/layout/AlternatingHexagons"/>
    <dgm:cxn modelId="{502D430E-15AF-47EF-8D77-584224EBF3B6}" type="presParOf" srcId="{A9F46227-53CF-479F-AB52-FC8F876FDC5B}" destId="{36CB92C6-1E7C-4201-902E-6FABB20987EF}" srcOrd="3" destOrd="0" presId="urn:microsoft.com/office/officeart/2008/layout/AlternatingHexagons"/>
    <dgm:cxn modelId="{DF7B66EA-BD74-4462-B18C-70CB9F3B1885}" type="presParOf" srcId="{A9F46227-53CF-479F-AB52-FC8F876FDC5B}" destId="{4A923016-BF8D-4D05-A5D5-375FF1BBED2E}" srcOrd="4" destOrd="0" presId="urn:microsoft.com/office/officeart/2008/layout/AlternatingHexagons"/>
    <dgm:cxn modelId="{0BAA7D09-0DF5-44ED-8834-B7B15F12C571}" type="presParOf" srcId="{4A923016-BF8D-4D05-A5D5-375FF1BBED2E}" destId="{E3772F9E-DC69-4C7D-8B11-28122049F37C}" srcOrd="0" destOrd="0" presId="urn:microsoft.com/office/officeart/2008/layout/AlternatingHexagons"/>
    <dgm:cxn modelId="{6D88321A-4AE3-4DF6-AEA0-5DE2E74B0D68}" type="presParOf" srcId="{4A923016-BF8D-4D05-A5D5-375FF1BBED2E}" destId="{38326BFD-6FCE-484A-B4C3-3427A474C1FE}" srcOrd="1" destOrd="0" presId="urn:microsoft.com/office/officeart/2008/layout/AlternatingHexagons"/>
    <dgm:cxn modelId="{080ED762-BFD6-4685-B48C-B50922AE6384}" type="presParOf" srcId="{4A923016-BF8D-4D05-A5D5-375FF1BBED2E}" destId="{C88220E5-A4D5-4159-8609-0190FCC58B44}" srcOrd="2" destOrd="0" presId="urn:microsoft.com/office/officeart/2008/layout/AlternatingHexagons"/>
    <dgm:cxn modelId="{D35418BB-19A7-4CD8-B15D-E6C81349D433}" type="presParOf" srcId="{4A923016-BF8D-4D05-A5D5-375FF1BBED2E}" destId="{6FA1090F-295C-4BCF-985D-E327B1A4F99C}" srcOrd="3" destOrd="0" presId="urn:microsoft.com/office/officeart/2008/layout/AlternatingHexagons"/>
    <dgm:cxn modelId="{31936705-0D88-42C0-94AA-8367B3669809}" type="presParOf" srcId="{4A923016-BF8D-4D05-A5D5-375FF1BBED2E}" destId="{AD2958D8-1A87-4E1C-B249-CBB3F5B24DAA}" srcOrd="4" destOrd="0" presId="urn:microsoft.com/office/officeart/2008/layout/AlternatingHexagons"/>
    <dgm:cxn modelId="{265389F7-821E-494B-A19E-F0AB7F83E298}" type="presParOf" srcId="{A9F46227-53CF-479F-AB52-FC8F876FDC5B}" destId="{8724FB60-703B-4B46-889C-252F74759BE8}" srcOrd="5" destOrd="0" presId="urn:microsoft.com/office/officeart/2008/layout/AlternatingHexagons"/>
    <dgm:cxn modelId="{2231D806-7CF0-4657-992E-25084F5C1470}" type="presParOf" srcId="{A9F46227-53CF-479F-AB52-FC8F876FDC5B}" destId="{0E06B67D-E7FF-41FA-895D-3D6DC9057FAE}" srcOrd="6" destOrd="0" presId="urn:microsoft.com/office/officeart/2008/layout/AlternatingHexagons"/>
    <dgm:cxn modelId="{D025596B-7661-4EAF-AA4D-FA4AB55973C5}" type="presParOf" srcId="{0E06B67D-E7FF-41FA-895D-3D6DC9057FAE}" destId="{135ADA9A-053D-4F9B-AC29-10831D2DF97C}" srcOrd="0" destOrd="0" presId="urn:microsoft.com/office/officeart/2008/layout/AlternatingHexagons"/>
    <dgm:cxn modelId="{8C321781-3DF5-4482-9092-158792A41DED}" type="presParOf" srcId="{0E06B67D-E7FF-41FA-895D-3D6DC9057FAE}" destId="{930F0A3A-F103-454D-97DE-2D590011DCE1}" srcOrd="1" destOrd="0" presId="urn:microsoft.com/office/officeart/2008/layout/AlternatingHexagons"/>
    <dgm:cxn modelId="{1C9EB2E8-85E0-49FC-B0E1-2BD2D5BA4C71}" type="presParOf" srcId="{0E06B67D-E7FF-41FA-895D-3D6DC9057FAE}" destId="{8EBD6C1B-FAC3-4CBD-8D2A-B1596635F2CF}" srcOrd="2" destOrd="0" presId="urn:microsoft.com/office/officeart/2008/layout/AlternatingHexagons"/>
    <dgm:cxn modelId="{CA9AB840-9C63-4CA4-A1A2-9E384E9AD99F}" type="presParOf" srcId="{0E06B67D-E7FF-41FA-895D-3D6DC9057FAE}" destId="{8878A78C-56D7-4564-821A-699321A75C8D}" srcOrd="3" destOrd="0" presId="urn:microsoft.com/office/officeart/2008/layout/AlternatingHexagons"/>
    <dgm:cxn modelId="{4887F772-558F-4252-A021-79871D3D6F14}" type="presParOf" srcId="{0E06B67D-E7FF-41FA-895D-3D6DC9057FAE}" destId="{84792E5C-3A15-4AAD-B0DB-ED68BB8B796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4196B6-6F37-431F-8194-FDE3D99CBAB0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4B633F95-D0AB-4A9D-AB86-520F6B19219E}">
      <dgm:prSet/>
      <dgm:spPr/>
      <dgm:t>
        <a:bodyPr/>
        <a:lstStyle/>
        <a:p>
          <a:pPr rtl="0"/>
          <a:r>
            <a:rPr lang="hu-HU" dirty="0" smtClean="0"/>
            <a:t>Pogrom-népirtás-tömeggyilkosság;</a:t>
          </a:r>
          <a:endParaRPr lang="hu-HU" dirty="0"/>
        </a:p>
      </dgm:t>
    </dgm:pt>
    <dgm:pt modelId="{7E691FB6-05E2-40FD-9F45-29E37EA62F9D}" type="parTrans" cxnId="{3B1C0774-5FCC-48C9-AFD3-8998D38BFFC5}">
      <dgm:prSet/>
      <dgm:spPr/>
      <dgm:t>
        <a:bodyPr/>
        <a:lstStyle/>
        <a:p>
          <a:endParaRPr lang="hu-HU"/>
        </a:p>
      </dgm:t>
    </dgm:pt>
    <dgm:pt modelId="{365D69D3-E797-44C3-BA88-03D6B5B1E6F1}" type="sibTrans" cxnId="{3B1C0774-5FCC-48C9-AFD3-8998D38BFFC5}">
      <dgm:prSet/>
      <dgm:spPr/>
      <dgm:t>
        <a:bodyPr/>
        <a:lstStyle/>
        <a:p>
          <a:endParaRPr lang="hu-HU"/>
        </a:p>
      </dgm:t>
    </dgm:pt>
    <dgm:pt modelId="{69C59920-A249-426F-8385-AD9BFF7DE913}">
      <dgm:prSet/>
      <dgm:spPr/>
      <dgm:t>
        <a:bodyPr/>
        <a:lstStyle/>
        <a:p>
          <a:pPr rtl="0"/>
          <a:r>
            <a:rPr lang="hu-HU" smtClean="0"/>
            <a:t>Tekintélyelvű rendszer - diktatúra - totalitárius rendszer;</a:t>
          </a:r>
          <a:endParaRPr lang="hu-HU"/>
        </a:p>
      </dgm:t>
    </dgm:pt>
    <dgm:pt modelId="{F4B05B8B-4152-4365-8150-3A9F1B74AF3F}" type="parTrans" cxnId="{934A0663-F82A-4B4F-BB02-3B1950E4030B}">
      <dgm:prSet/>
      <dgm:spPr/>
      <dgm:t>
        <a:bodyPr/>
        <a:lstStyle/>
        <a:p>
          <a:endParaRPr lang="hu-HU"/>
        </a:p>
      </dgm:t>
    </dgm:pt>
    <dgm:pt modelId="{C0926076-09B2-40F3-97AB-B20D91384F0D}" type="sibTrans" cxnId="{934A0663-F82A-4B4F-BB02-3B1950E4030B}">
      <dgm:prSet/>
      <dgm:spPr/>
      <dgm:t>
        <a:bodyPr/>
        <a:lstStyle/>
        <a:p>
          <a:endParaRPr lang="hu-HU"/>
        </a:p>
      </dgm:t>
    </dgm:pt>
    <dgm:pt modelId="{FB26AB11-0F65-4176-BAE2-BCD64987EA02}">
      <dgm:prSet/>
      <dgm:spPr/>
      <dgm:t>
        <a:bodyPr/>
        <a:lstStyle/>
        <a:p>
          <a:pPr rtl="0"/>
          <a:r>
            <a:rPr lang="hu-HU" smtClean="0"/>
            <a:t>Forradalom - felkelés - szabadságharc - puccs -  lázadás;</a:t>
          </a:r>
          <a:endParaRPr lang="hu-HU"/>
        </a:p>
      </dgm:t>
    </dgm:pt>
    <dgm:pt modelId="{BC7ED5CE-9088-4833-B619-AD06CE2424C3}" type="parTrans" cxnId="{1D54DD98-3A2E-4736-A40C-D80AF8D5AC41}">
      <dgm:prSet/>
      <dgm:spPr/>
      <dgm:t>
        <a:bodyPr/>
        <a:lstStyle/>
        <a:p>
          <a:endParaRPr lang="hu-HU"/>
        </a:p>
      </dgm:t>
    </dgm:pt>
    <dgm:pt modelId="{B32A20D0-F492-44CC-B653-DA82710ED6D2}" type="sibTrans" cxnId="{1D54DD98-3A2E-4736-A40C-D80AF8D5AC41}">
      <dgm:prSet/>
      <dgm:spPr/>
      <dgm:t>
        <a:bodyPr/>
        <a:lstStyle/>
        <a:p>
          <a:endParaRPr lang="hu-HU"/>
        </a:p>
      </dgm:t>
    </dgm:pt>
    <dgm:pt modelId="{4CA078F2-5069-4B51-A4BB-8A55531A578D}">
      <dgm:prSet/>
      <dgm:spPr/>
      <dgm:t>
        <a:bodyPr/>
        <a:lstStyle/>
        <a:p>
          <a:pPr rtl="0"/>
          <a:r>
            <a:rPr lang="hu-HU" smtClean="0"/>
            <a:t>Reform - válság - változás - konfliktus;</a:t>
          </a:r>
          <a:endParaRPr lang="hu-HU"/>
        </a:p>
      </dgm:t>
    </dgm:pt>
    <dgm:pt modelId="{F77D1147-0388-4CA9-9775-0BC941E244C0}" type="parTrans" cxnId="{A4226205-500F-4493-B90C-65AC02B947FB}">
      <dgm:prSet/>
      <dgm:spPr/>
      <dgm:t>
        <a:bodyPr/>
        <a:lstStyle/>
        <a:p>
          <a:endParaRPr lang="hu-HU"/>
        </a:p>
      </dgm:t>
    </dgm:pt>
    <dgm:pt modelId="{10818AE9-4D37-447C-98EB-AF7FF029C8F2}" type="sibTrans" cxnId="{A4226205-500F-4493-B90C-65AC02B947FB}">
      <dgm:prSet/>
      <dgm:spPr/>
      <dgm:t>
        <a:bodyPr/>
        <a:lstStyle/>
        <a:p>
          <a:endParaRPr lang="hu-HU"/>
        </a:p>
      </dgm:t>
    </dgm:pt>
    <dgm:pt modelId="{AAF03C3F-B75F-4ED6-8334-E68601AF2AF0}">
      <dgm:prSet/>
      <dgm:spPr/>
      <dgm:t>
        <a:bodyPr/>
        <a:lstStyle/>
        <a:p>
          <a:pPr rtl="0"/>
          <a:r>
            <a:rPr lang="hu-HU" smtClean="0"/>
            <a:t>Ellenállás - passzív és aktív ellenállás;</a:t>
          </a:r>
          <a:endParaRPr lang="hu-HU"/>
        </a:p>
      </dgm:t>
    </dgm:pt>
    <dgm:pt modelId="{CD602F6F-B897-4B74-9524-3D3E1EDEF1F4}" type="parTrans" cxnId="{45285C72-D28F-4C62-8420-ED94CED0FB4B}">
      <dgm:prSet/>
      <dgm:spPr/>
      <dgm:t>
        <a:bodyPr/>
        <a:lstStyle/>
        <a:p>
          <a:endParaRPr lang="hu-HU"/>
        </a:p>
      </dgm:t>
    </dgm:pt>
    <dgm:pt modelId="{4D02302C-B310-4767-B50C-929380D49DA2}" type="sibTrans" cxnId="{45285C72-D28F-4C62-8420-ED94CED0FB4B}">
      <dgm:prSet/>
      <dgm:spPr/>
      <dgm:t>
        <a:bodyPr/>
        <a:lstStyle/>
        <a:p>
          <a:endParaRPr lang="hu-HU"/>
        </a:p>
      </dgm:t>
    </dgm:pt>
    <dgm:pt modelId="{A9773BD6-DEC8-42C1-8310-D12C08010844}">
      <dgm:prSet/>
      <dgm:spPr/>
      <dgm:t>
        <a:bodyPr/>
        <a:lstStyle/>
        <a:p>
          <a:pPr rtl="0"/>
          <a:r>
            <a:rPr lang="hu-HU" smtClean="0"/>
            <a:t>Birodalmak;</a:t>
          </a:r>
          <a:endParaRPr lang="hu-HU"/>
        </a:p>
      </dgm:t>
    </dgm:pt>
    <dgm:pt modelId="{D1D712B7-1EEB-46DF-9C60-991FB7E85334}" type="parTrans" cxnId="{DD5D7ABB-7530-44D6-BF9B-02884698630D}">
      <dgm:prSet/>
      <dgm:spPr/>
      <dgm:t>
        <a:bodyPr/>
        <a:lstStyle/>
        <a:p>
          <a:endParaRPr lang="hu-HU"/>
        </a:p>
      </dgm:t>
    </dgm:pt>
    <dgm:pt modelId="{9B8BB70A-3E5E-4640-AF0D-598A573FD97D}" type="sibTrans" cxnId="{DD5D7ABB-7530-44D6-BF9B-02884698630D}">
      <dgm:prSet/>
      <dgm:spPr/>
      <dgm:t>
        <a:bodyPr/>
        <a:lstStyle/>
        <a:p>
          <a:endParaRPr lang="hu-HU"/>
        </a:p>
      </dgm:t>
    </dgm:pt>
    <dgm:pt modelId="{E08A94B2-93B7-486F-8EF8-938BEB4C837C}">
      <dgm:prSet/>
      <dgm:spPr/>
      <dgm:t>
        <a:bodyPr/>
        <a:lstStyle/>
        <a:p>
          <a:pPr rtl="0"/>
          <a:r>
            <a:rPr lang="hu-HU" dirty="0" smtClean="0"/>
            <a:t>Hatalmi ágak a történelmi korszakokban;</a:t>
          </a:r>
          <a:endParaRPr lang="hu-HU" dirty="0"/>
        </a:p>
      </dgm:t>
    </dgm:pt>
    <dgm:pt modelId="{767F78D9-B4E0-40A6-B134-5220BD53AAAA}" type="parTrans" cxnId="{52AA8819-9DFA-4102-BD6D-1039CFC98899}">
      <dgm:prSet/>
      <dgm:spPr/>
      <dgm:t>
        <a:bodyPr/>
        <a:lstStyle/>
        <a:p>
          <a:endParaRPr lang="hu-HU"/>
        </a:p>
      </dgm:t>
    </dgm:pt>
    <dgm:pt modelId="{74FBA69F-2D1A-49E8-AEF3-DC1202E591DE}" type="sibTrans" cxnId="{52AA8819-9DFA-4102-BD6D-1039CFC98899}">
      <dgm:prSet/>
      <dgm:spPr/>
      <dgm:t>
        <a:bodyPr/>
        <a:lstStyle/>
        <a:p>
          <a:endParaRPr lang="hu-HU"/>
        </a:p>
      </dgm:t>
    </dgm:pt>
    <dgm:pt modelId="{4B8B0893-7342-4EDF-B30D-3669D4C23E96}">
      <dgm:prSet/>
      <dgm:spPr/>
      <dgm:t>
        <a:bodyPr/>
        <a:lstStyle/>
        <a:p>
          <a:pPr rtl="0"/>
          <a:r>
            <a:rPr lang="hu-HU" dirty="0" smtClean="0"/>
            <a:t>Adók;</a:t>
          </a:r>
          <a:endParaRPr lang="hu-HU" dirty="0"/>
        </a:p>
      </dgm:t>
    </dgm:pt>
    <dgm:pt modelId="{DBDEDABD-BE6F-4F31-A01F-FF753020F336}" type="parTrans" cxnId="{0D25F9D8-2445-4900-B82C-CD07DABAC549}">
      <dgm:prSet/>
      <dgm:spPr/>
      <dgm:t>
        <a:bodyPr/>
        <a:lstStyle/>
        <a:p>
          <a:endParaRPr lang="hu-HU"/>
        </a:p>
      </dgm:t>
    </dgm:pt>
    <dgm:pt modelId="{73ABCFD0-BCCF-42FF-A513-8C6F5B462B64}" type="sibTrans" cxnId="{0D25F9D8-2445-4900-B82C-CD07DABAC549}">
      <dgm:prSet/>
      <dgm:spPr/>
      <dgm:t>
        <a:bodyPr/>
        <a:lstStyle/>
        <a:p>
          <a:endParaRPr lang="hu-HU"/>
        </a:p>
      </dgm:t>
    </dgm:pt>
    <dgm:pt modelId="{3ADA6979-7BA8-4B98-B99D-B3CC62D71D3E}">
      <dgm:prSet/>
      <dgm:spPr/>
      <dgm:t>
        <a:bodyPr/>
        <a:lstStyle/>
        <a:p>
          <a:pPr rtl="0"/>
          <a:r>
            <a:rPr lang="hu-HU" dirty="0" smtClean="0"/>
            <a:t>Autonómia</a:t>
          </a:r>
          <a:endParaRPr lang="hu-HU" dirty="0"/>
        </a:p>
      </dgm:t>
    </dgm:pt>
    <dgm:pt modelId="{E4A5DF83-B240-42CE-A27B-5B7E4301685D}" type="parTrans" cxnId="{C9C46418-11D7-4166-84F7-CBCB70BAF7ED}">
      <dgm:prSet/>
      <dgm:spPr/>
      <dgm:t>
        <a:bodyPr/>
        <a:lstStyle/>
        <a:p>
          <a:endParaRPr lang="hu-HU"/>
        </a:p>
      </dgm:t>
    </dgm:pt>
    <dgm:pt modelId="{B76AE1DE-26AD-4729-8279-54121E4EDA47}" type="sibTrans" cxnId="{C9C46418-11D7-4166-84F7-CBCB70BAF7ED}">
      <dgm:prSet/>
      <dgm:spPr/>
      <dgm:t>
        <a:bodyPr/>
        <a:lstStyle/>
        <a:p>
          <a:endParaRPr lang="hu-HU"/>
        </a:p>
      </dgm:t>
    </dgm:pt>
    <dgm:pt modelId="{E965336B-5F5F-4D69-907D-1559B49ECB66}" type="pres">
      <dgm:prSet presAssocID="{A24196B6-6F37-431F-8194-FDE3D99CBAB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03F3A047-B369-488B-B62D-2334C82B91F8}" type="pres">
      <dgm:prSet presAssocID="{4B633F95-D0AB-4A9D-AB86-520F6B19219E}" presName="composite" presStyleCnt="0"/>
      <dgm:spPr/>
    </dgm:pt>
    <dgm:pt modelId="{0C770892-53B0-4139-B970-127C564CD792}" type="pres">
      <dgm:prSet presAssocID="{4B633F95-D0AB-4A9D-AB86-520F6B19219E}" presName="imgShp" presStyleLbl="fgImgPlace1" presStyleIdx="0" presStyleCnt="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5E20DDB8-B2A1-451E-9033-AF3B80224B9D}" type="pres">
      <dgm:prSet presAssocID="{4B633F95-D0AB-4A9D-AB86-520F6B19219E}" presName="txShp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472CEF9-0BA4-413B-81FA-EF0B96A22E6F}" type="pres">
      <dgm:prSet presAssocID="{365D69D3-E797-44C3-BA88-03D6B5B1E6F1}" presName="spacing" presStyleCnt="0"/>
      <dgm:spPr/>
    </dgm:pt>
    <dgm:pt modelId="{55A80227-50C6-49E2-A22D-99C6313BA790}" type="pres">
      <dgm:prSet presAssocID="{69C59920-A249-426F-8385-AD9BFF7DE913}" presName="composite" presStyleCnt="0"/>
      <dgm:spPr/>
    </dgm:pt>
    <dgm:pt modelId="{77CBAF15-281E-4A00-8141-4F0F375DD004}" type="pres">
      <dgm:prSet presAssocID="{69C59920-A249-426F-8385-AD9BFF7DE913}" presName="imgShp" presStyleLbl="fgImgPlace1" presStyleIdx="1" presStyleCnt="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F1614757-BCB3-4F12-8CD3-C44B727ECD2C}" type="pres">
      <dgm:prSet presAssocID="{69C59920-A249-426F-8385-AD9BFF7DE913}" presName="tx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6C99CAC-5322-44E7-9830-DB84EBF8EEBA}" type="pres">
      <dgm:prSet presAssocID="{C0926076-09B2-40F3-97AB-B20D91384F0D}" presName="spacing" presStyleCnt="0"/>
      <dgm:spPr/>
    </dgm:pt>
    <dgm:pt modelId="{1F68DD4D-0940-4C65-A9B7-245D499C91AA}" type="pres">
      <dgm:prSet presAssocID="{FB26AB11-0F65-4176-BAE2-BCD64987EA02}" presName="composite" presStyleCnt="0"/>
      <dgm:spPr/>
    </dgm:pt>
    <dgm:pt modelId="{02337DAC-E9C6-486B-BF30-0C4B87D2D58B}" type="pres">
      <dgm:prSet presAssocID="{FB26AB11-0F65-4176-BAE2-BCD64987EA02}" presName="imgShp" presStyleLbl="fgImgPlace1" presStyleIdx="2" presStyleCnt="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000" r="-77000"/>
          </a:stretch>
        </a:blipFill>
      </dgm:spPr>
    </dgm:pt>
    <dgm:pt modelId="{25EFA052-0EDE-48E7-8933-11F9CB8E8283}" type="pres">
      <dgm:prSet presAssocID="{FB26AB11-0F65-4176-BAE2-BCD64987EA02}" presName="tx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6A701B5-746E-4997-8D44-B94FC8C5D323}" type="pres">
      <dgm:prSet presAssocID="{B32A20D0-F492-44CC-B653-DA82710ED6D2}" presName="spacing" presStyleCnt="0"/>
      <dgm:spPr/>
    </dgm:pt>
    <dgm:pt modelId="{5537A9FF-688C-4F35-8835-E5D642AF019D}" type="pres">
      <dgm:prSet presAssocID="{4CA078F2-5069-4B51-A4BB-8A55531A578D}" presName="composite" presStyleCnt="0"/>
      <dgm:spPr/>
    </dgm:pt>
    <dgm:pt modelId="{D45515E7-324F-4BF4-84A9-222033BFB778}" type="pres">
      <dgm:prSet presAssocID="{4CA078F2-5069-4B51-A4BB-8A55531A578D}" presName="imgShp" presStyleLbl="fgImgPlace1" presStyleIdx="3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8000" r="-108000"/>
          </a:stretch>
        </a:blipFill>
      </dgm:spPr>
    </dgm:pt>
    <dgm:pt modelId="{34081559-5418-4AFC-9C77-A21876E1200A}" type="pres">
      <dgm:prSet presAssocID="{4CA078F2-5069-4B51-A4BB-8A55531A578D}" presName="txShp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A5670EE-7363-4D8C-B3C1-E2D81A3A758F}" type="pres">
      <dgm:prSet presAssocID="{10818AE9-4D37-447C-98EB-AF7FF029C8F2}" presName="spacing" presStyleCnt="0"/>
      <dgm:spPr/>
    </dgm:pt>
    <dgm:pt modelId="{11E32CC7-F5D2-43CA-93DE-2C8A965DA344}" type="pres">
      <dgm:prSet presAssocID="{AAF03C3F-B75F-4ED6-8334-E68601AF2AF0}" presName="composite" presStyleCnt="0"/>
      <dgm:spPr/>
    </dgm:pt>
    <dgm:pt modelId="{A0B53FC6-22DB-4C04-89E7-EE0F4D3FE29A}" type="pres">
      <dgm:prSet presAssocID="{AAF03C3F-B75F-4ED6-8334-E68601AF2AF0}" presName="imgShp" presStyleLbl="fgImgPlace1" presStyleIdx="4" presStyleCnt="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F9DCAB01-BE54-4FD7-8793-F0E3F6FCF2F1}" type="pres">
      <dgm:prSet presAssocID="{AAF03C3F-B75F-4ED6-8334-E68601AF2AF0}" presName="tx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12AB24B-D0D7-4619-AFB7-BFF28139E591}" type="pres">
      <dgm:prSet presAssocID="{4D02302C-B310-4767-B50C-929380D49DA2}" presName="spacing" presStyleCnt="0"/>
      <dgm:spPr/>
    </dgm:pt>
    <dgm:pt modelId="{D57FF4D9-AF23-4EC4-B762-8CF0472DBC5E}" type="pres">
      <dgm:prSet presAssocID="{A9773BD6-DEC8-42C1-8310-D12C08010844}" presName="composite" presStyleCnt="0"/>
      <dgm:spPr/>
    </dgm:pt>
    <dgm:pt modelId="{4CEED6EB-7B8F-4A12-974A-46C9F6E2F144}" type="pres">
      <dgm:prSet presAssocID="{A9773BD6-DEC8-42C1-8310-D12C08010844}" presName="imgShp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E143E054-E604-4A46-9C15-A7D38BCD0C50}" type="pres">
      <dgm:prSet presAssocID="{A9773BD6-DEC8-42C1-8310-D12C08010844}" presName="tx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51C37C2-0929-4A77-B92A-9A6DEAD4C787}" type="pres">
      <dgm:prSet presAssocID="{9B8BB70A-3E5E-4640-AF0D-598A573FD97D}" presName="spacing" presStyleCnt="0"/>
      <dgm:spPr/>
    </dgm:pt>
    <dgm:pt modelId="{22DA0168-8A6D-425F-8282-D6065317F03E}" type="pres">
      <dgm:prSet presAssocID="{E08A94B2-93B7-486F-8EF8-938BEB4C837C}" presName="composite" presStyleCnt="0"/>
      <dgm:spPr/>
    </dgm:pt>
    <dgm:pt modelId="{523A752C-418F-4E66-AE71-80E6B5982D2B}" type="pres">
      <dgm:prSet presAssocID="{E08A94B2-93B7-486F-8EF8-938BEB4C837C}" presName="imgShp" presStyleLbl="fgImgPlace1" presStyleIdx="6" presStyleCnt="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C368D819-A27B-4966-A8D4-6B6EB68819F5}" type="pres">
      <dgm:prSet presAssocID="{E08A94B2-93B7-486F-8EF8-938BEB4C837C}" presName="tx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AB30049-9383-45F7-96F7-167DC7D59559}" type="pres">
      <dgm:prSet presAssocID="{74FBA69F-2D1A-49E8-AEF3-DC1202E591DE}" presName="spacing" presStyleCnt="0"/>
      <dgm:spPr/>
    </dgm:pt>
    <dgm:pt modelId="{21633C9C-5487-435F-B614-3E6A97B8A782}" type="pres">
      <dgm:prSet presAssocID="{4B8B0893-7342-4EDF-B30D-3669D4C23E96}" presName="composite" presStyleCnt="0"/>
      <dgm:spPr/>
    </dgm:pt>
    <dgm:pt modelId="{2C5BDC3E-92D1-4F83-95B2-3009D6C83331}" type="pres">
      <dgm:prSet presAssocID="{4B8B0893-7342-4EDF-B30D-3669D4C23E96}" presName="imgShp" presStyleLbl="fgImgPlace1" presStyleIdx="7" presStyleCnt="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21A5322-2848-4DE7-A237-DA5EA4A37C1E}" type="pres">
      <dgm:prSet presAssocID="{4B8B0893-7342-4EDF-B30D-3669D4C23E96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8C5B0DA-D7D7-49B5-AF56-19B0F9E5FF32}" type="pres">
      <dgm:prSet presAssocID="{73ABCFD0-BCCF-42FF-A513-8C6F5B462B64}" presName="spacing" presStyleCnt="0"/>
      <dgm:spPr/>
    </dgm:pt>
    <dgm:pt modelId="{72CC760D-2650-436E-84A0-A13606973FA8}" type="pres">
      <dgm:prSet presAssocID="{3ADA6979-7BA8-4B98-B99D-B3CC62D71D3E}" presName="composite" presStyleCnt="0"/>
      <dgm:spPr/>
    </dgm:pt>
    <dgm:pt modelId="{E3B38A2D-F158-410B-B1E7-690E3FCF8AFC}" type="pres">
      <dgm:prSet presAssocID="{3ADA6979-7BA8-4B98-B99D-B3CC62D71D3E}" presName="imgShp" presStyleLbl="fgImgPlace1" presStyleIdx="8" presStyleCnt="9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AF6BAA39-BB2F-4779-B20B-DD262D1C3260}" type="pres">
      <dgm:prSet presAssocID="{3ADA6979-7BA8-4B98-B99D-B3CC62D71D3E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1AAC694-7317-4896-BDE1-919BBE9F3DBD}" type="presOf" srcId="{E08A94B2-93B7-486F-8EF8-938BEB4C837C}" destId="{C368D819-A27B-4966-A8D4-6B6EB68819F5}" srcOrd="0" destOrd="0" presId="urn:microsoft.com/office/officeart/2005/8/layout/vList3"/>
    <dgm:cxn modelId="{0D25F9D8-2445-4900-B82C-CD07DABAC549}" srcId="{A24196B6-6F37-431F-8194-FDE3D99CBAB0}" destId="{4B8B0893-7342-4EDF-B30D-3669D4C23E96}" srcOrd="7" destOrd="0" parTransId="{DBDEDABD-BE6F-4F31-A01F-FF753020F336}" sibTransId="{73ABCFD0-BCCF-42FF-A513-8C6F5B462B64}"/>
    <dgm:cxn modelId="{540A1824-AB9F-4F38-8855-F29464F5CC4C}" type="presOf" srcId="{69C59920-A249-426F-8385-AD9BFF7DE913}" destId="{F1614757-BCB3-4F12-8CD3-C44B727ECD2C}" srcOrd="0" destOrd="0" presId="urn:microsoft.com/office/officeart/2005/8/layout/vList3"/>
    <dgm:cxn modelId="{1D54DD98-3A2E-4736-A40C-D80AF8D5AC41}" srcId="{A24196B6-6F37-431F-8194-FDE3D99CBAB0}" destId="{FB26AB11-0F65-4176-BAE2-BCD64987EA02}" srcOrd="2" destOrd="0" parTransId="{BC7ED5CE-9088-4833-B619-AD06CE2424C3}" sibTransId="{B32A20D0-F492-44CC-B653-DA82710ED6D2}"/>
    <dgm:cxn modelId="{934A0663-F82A-4B4F-BB02-3B1950E4030B}" srcId="{A24196B6-6F37-431F-8194-FDE3D99CBAB0}" destId="{69C59920-A249-426F-8385-AD9BFF7DE913}" srcOrd="1" destOrd="0" parTransId="{F4B05B8B-4152-4365-8150-3A9F1B74AF3F}" sibTransId="{C0926076-09B2-40F3-97AB-B20D91384F0D}"/>
    <dgm:cxn modelId="{3B1C0774-5FCC-48C9-AFD3-8998D38BFFC5}" srcId="{A24196B6-6F37-431F-8194-FDE3D99CBAB0}" destId="{4B633F95-D0AB-4A9D-AB86-520F6B19219E}" srcOrd="0" destOrd="0" parTransId="{7E691FB6-05E2-40FD-9F45-29E37EA62F9D}" sibTransId="{365D69D3-E797-44C3-BA88-03D6B5B1E6F1}"/>
    <dgm:cxn modelId="{3B724CE9-AB36-4763-812C-1C8147960CE3}" type="presOf" srcId="{4B8B0893-7342-4EDF-B30D-3669D4C23E96}" destId="{721A5322-2848-4DE7-A237-DA5EA4A37C1E}" srcOrd="0" destOrd="0" presId="urn:microsoft.com/office/officeart/2005/8/layout/vList3"/>
    <dgm:cxn modelId="{AE43468B-7D58-4F08-980A-6BFA46AFABDB}" type="presOf" srcId="{FB26AB11-0F65-4176-BAE2-BCD64987EA02}" destId="{25EFA052-0EDE-48E7-8933-11F9CB8E8283}" srcOrd="0" destOrd="0" presId="urn:microsoft.com/office/officeart/2005/8/layout/vList3"/>
    <dgm:cxn modelId="{6C526333-4E74-4A74-B52C-E3AAA499A928}" type="presOf" srcId="{3ADA6979-7BA8-4B98-B99D-B3CC62D71D3E}" destId="{AF6BAA39-BB2F-4779-B20B-DD262D1C3260}" srcOrd="0" destOrd="0" presId="urn:microsoft.com/office/officeart/2005/8/layout/vList3"/>
    <dgm:cxn modelId="{45285C72-D28F-4C62-8420-ED94CED0FB4B}" srcId="{A24196B6-6F37-431F-8194-FDE3D99CBAB0}" destId="{AAF03C3F-B75F-4ED6-8334-E68601AF2AF0}" srcOrd="4" destOrd="0" parTransId="{CD602F6F-B897-4B74-9524-3D3E1EDEF1F4}" sibTransId="{4D02302C-B310-4767-B50C-929380D49DA2}"/>
    <dgm:cxn modelId="{C9C46418-11D7-4166-84F7-CBCB70BAF7ED}" srcId="{A24196B6-6F37-431F-8194-FDE3D99CBAB0}" destId="{3ADA6979-7BA8-4B98-B99D-B3CC62D71D3E}" srcOrd="8" destOrd="0" parTransId="{E4A5DF83-B240-42CE-A27B-5B7E4301685D}" sibTransId="{B76AE1DE-26AD-4729-8279-54121E4EDA47}"/>
    <dgm:cxn modelId="{7F7D659C-0BEB-4B4C-B791-3C0536EAFB2D}" type="presOf" srcId="{A24196B6-6F37-431F-8194-FDE3D99CBAB0}" destId="{E965336B-5F5F-4D69-907D-1559B49ECB66}" srcOrd="0" destOrd="0" presId="urn:microsoft.com/office/officeart/2005/8/layout/vList3"/>
    <dgm:cxn modelId="{BFE4AF80-616B-4D9B-8EB2-9B94AF6AEE7D}" type="presOf" srcId="{AAF03C3F-B75F-4ED6-8334-E68601AF2AF0}" destId="{F9DCAB01-BE54-4FD7-8793-F0E3F6FCF2F1}" srcOrd="0" destOrd="0" presId="urn:microsoft.com/office/officeart/2005/8/layout/vList3"/>
    <dgm:cxn modelId="{38CFBB3A-D6D6-4FFA-97E7-C72C98D369A2}" type="presOf" srcId="{4B633F95-D0AB-4A9D-AB86-520F6B19219E}" destId="{5E20DDB8-B2A1-451E-9033-AF3B80224B9D}" srcOrd="0" destOrd="0" presId="urn:microsoft.com/office/officeart/2005/8/layout/vList3"/>
    <dgm:cxn modelId="{109C972D-537A-4BD1-A2CF-2B6A36DC91C9}" type="presOf" srcId="{4CA078F2-5069-4B51-A4BB-8A55531A578D}" destId="{34081559-5418-4AFC-9C77-A21876E1200A}" srcOrd="0" destOrd="0" presId="urn:microsoft.com/office/officeart/2005/8/layout/vList3"/>
    <dgm:cxn modelId="{9E2460DA-B6BE-425C-A0A4-EFEA583A426E}" type="presOf" srcId="{A9773BD6-DEC8-42C1-8310-D12C08010844}" destId="{E143E054-E604-4A46-9C15-A7D38BCD0C50}" srcOrd="0" destOrd="0" presId="urn:microsoft.com/office/officeart/2005/8/layout/vList3"/>
    <dgm:cxn modelId="{A4226205-500F-4493-B90C-65AC02B947FB}" srcId="{A24196B6-6F37-431F-8194-FDE3D99CBAB0}" destId="{4CA078F2-5069-4B51-A4BB-8A55531A578D}" srcOrd="3" destOrd="0" parTransId="{F77D1147-0388-4CA9-9775-0BC941E244C0}" sibTransId="{10818AE9-4D37-447C-98EB-AF7FF029C8F2}"/>
    <dgm:cxn modelId="{52AA8819-9DFA-4102-BD6D-1039CFC98899}" srcId="{A24196B6-6F37-431F-8194-FDE3D99CBAB0}" destId="{E08A94B2-93B7-486F-8EF8-938BEB4C837C}" srcOrd="6" destOrd="0" parTransId="{767F78D9-B4E0-40A6-B134-5220BD53AAAA}" sibTransId="{74FBA69F-2D1A-49E8-AEF3-DC1202E591DE}"/>
    <dgm:cxn modelId="{DD5D7ABB-7530-44D6-BF9B-02884698630D}" srcId="{A24196B6-6F37-431F-8194-FDE3D99CBAB0}" destId="{A9773BD6-DEC8-42C1-8310-D12C08010844}" srcOrd="5" destOrd="0" parTransId="{D1D712B7-1EEB-46DF-9C60-991FB7E85334}" sibTransId="{9B8BB70A-3E5E-4640-AF0D-598A573FD97D}"/>
    <dgm:cxn modelId="{6DD49202-DFE5-486F-AC70-62E33C687910}" type="presParOf" srcId="{E965336B-5F5F-4D69-907D-1559B49ECB66}" destId="{03F3A047-B369-488B-B62D-2334C82B91F8}" srcOrd="0" destOrd="0" presId="urn:microsoft.com/office/officeart/2005/8/layout/vList3"/>
    <dgm:cxn modelId="{60C4724D-1475-40A1-9CA0-57698FE6C850}" type="presParOf" srcId="{03F3A047-B369-488B-B62D-2334C82B91F8}" destId="{0C770892-53B0-4139-B970-127C564CD792}" srcOrd="0" destOrd="0" presId="urn:microsoft.com/office/officeart/2005/8/layout/vList3"/>
    <dgm:cxn modelId="{D03480B6-0DF8-4742-8AAC-6A53C423F4A1}" type="presParOf" srcId="{03F3A047-B369-488B-B62D-2334C82B91F8}" destId="{5E20DDB8-B2A1-451E-9033-AF3B80224B9D}" srcOrd="1" destOrd="0" presId="urn:microsoft.com/office/officeart/2005/8/layout/vList3"/>
    <dgm:cxn modelId="{2F7E6ADD-BE9F-4E85-91D4-9C8501DACBC2}" type="presParOf" srcId="{E965336B-5F5F-4D69-907D-1559B49ECB66}" destId="{8472CEF9-0BA4-413B-81FA-EF0B96A22E6F}" srcOrd="1" destOrd="0" presId="urn:microsoft.com/office/officeart/2005/8/layout/vList3"/>
    <dgm:cxn modelId="{238610A3-8714-4D69-98C8-C4CA835C0595}" type="presParOf" srcId="{E965336B-5F5F-4D69-907D-1559B49ECB66}" destId="{55A80227-50C6-49E2-A22D-99C6313BA790}" srcOrd="2" destOrd="0" presId="urn:microsoft.com/office/officeart/2005/8/layout/vList3"/>
    <dgm:cxn modelId="{88E5741B-107A-4B74-A834-C9C1140B3528}" type="presParOf" srcId="{55A80227-50C6-49E2-A22D-99C6313BA790}" destId="{77CBAF15-281E-4A00-8141-4F0F375DD004}" srcOrd="0" destOrd="0" presId="urn:microsoft.com/office/officeart/2005/8/layout/vList3"/>
    <dgm:cxn modelId="{5F98E18C-5AE2-4F9F-85D8-A673AA413133}" type="presParOf" srcId="{55A80227-50C6-49E2-A22D-99C6313BA790}" destId="{F1614757-BCB3-4F12-8CD3-C44B727ECD2C}" srcOrd="1" destOrd="0" presId="urn:microsoft.com/office/officeart/2005/8/layout/vList3"/>
    <dgm:cxn modelId="{4442B753-C426-4751-8988-BA17E1EA6A08}" type="presParOf" srcId="{E965336B-5F5F-4D69-907D-1559B49ECB66}" destId="{F6C99CAC-5322-44E7-9830-DB84EBF8EEBA}" srcOrd="3" destOrd="0" presId="urn:microsoft.com/office/officeart/2005/8/layout/vList3"/>
    <dgm:cxn modelId="{F61917A1-FCB1-4601-B691-EED8DDA3E182}" type="presParOf" srcId="{E965336B-5F5F-4D69-907D-1559B49ECB66}" destId="{1F68DD4D-0940-4C65-A9B7-245D499C91AA}" srcOrd="4" destOrd="0" presId="urn:microsoft.com/office/officeart/2005/8/layout/vList3"/>
    <dgm:cxn modelId="{0E18888C-5891-4A79-9015-78932DA16662}" type="presParOf" srcId="{1F68DD4D-0940-4C65-A9B7-245D499C91AA}" destId="{02337DAC-E9C6-486B-BF30-0C4B87D2D58B}" srcOrd="0" destOrd="0" presId="urn:microsoft.com/office/officeart/2005/8/layout/vList3"/>
    <dgm:cxn modelId="{A97B8836-0D76-4ED6-BF4A-7BB2EE128E9C}" type="presParOf" srcId="{1F68DD4D-0940-4C65-A9B7-245D499C91AA}" destId="{25EFA052-0EDE-48E7-8933-11F9CB8E8283}" srcOrd="1" destOrd="0" presId="urn:microsoft.com/office/officeart/2005/8/layout/vList3"/>
    <dgm:cxn modelId="{6F1F1E51-9D3C-4440-82CA-B791A97EC3D5}" type="presParOf" srcId="{E965336B-5F5F-4D69-907D-1559B49ECB66}" destId="{D6A701B5-746E-4997-8D44-B94FC8C5D323}" srcOrd="5" destOrd="0" presId="urn:microsoft.com/office/officeart/2005/8/layout/vList3"/>
    <dgm:cxn modelId="{93AD7C0E-A8AC-4CBA-816B-3E5978126237}" type="presParOf" srcId="{E965336B-5F5F-4D69-907D-1559B49ECB66}" destId="{5537A9FF-688C-4F35-8835-E5D642AF019D}" srcOrd="6" destOrd="0" presId="urn:microsoft.com/office/officeart/2005/8/layout/vList3"/>
    <dgm:cxn modelId="{069DD37A-6422-45AE-B4DD-B42DF712BDAA}" type="presParOf" srcId="{5537A9FF-688C-4F35-8835-E5D642AF019D}" destId="{D45515E7-324F-4BF4-84A9-222033BFB778}" srcOrd="0" destOrd="0" presId="urn:microsoft.com/office/officeart/2005/8/layout/vList3"/>
    <dgm:cxn modelId="{79E9B0E8-4725-4451-8DE9-0651334B45D7}" type="presParOf" srcId="{5537A9FF-688C-4F35-8835-E5D642AF019D}" destId="{34081559-5418-4AFC-9C77-A21876E1200A}" srcOrd="1" destOrd="0" presId="urn:microsoft.com/office/officeart/2005/8/layout/vList3"/>
    <dgm:cxn modelId="{21B98CB5-3F2D-41DC-849C-1DAD469B80A0}" type="presParOf" srcId="{E965336B-5F5F-4D69-907D-1559B49ECB66}" destId="{5A5670EE-7363-4D8C-B3C1-E2D81A3A758F}" srcOrd="7" destOrd="0" presId="urn:microsoft.com/office/officeart/2005/8/layout/vList3"/>
    <dgm:cxn modelId="{B83110BB-7EE0-4AF2-A4E4-D5C34979AA28}" type="presParOf" srcId="{E965336B-5F5F-4D69-907D-1559B49ECB66}" destId="{11E32CC7-F5D2-43CA-93DE-2C8A965DA344}" srcOrd="8" destOrd="0" presId="urn:microsoft.com/office/officeart/2005/8/layout/vList3"/>
    <dgm:cxn modelId="{A8307555-43F5-4771-917F-FF4D58E1DB78}" type="presParOf" srcId="{11E32CC7-F5D2-43CA-93DE-2C8A965DA344}" destId="{A0B53FC6-22DB-4C04-89E7-EE0F4D3FE29A}" srcOrd="0" destOrd="0" presId="urn:microsoft.com/office/officeart/2005/8/layout/vList3"/>
    <dgm:cxn modelId="{EEB832F0-DA21-419D-AE64-D4155CD21AC4}" type="presParOf" srcId="{11E32CC7-F5D2-43CA-93DE-2C8A965DA344}" destId="{F9DCAB01-BE54-4FD7-8793-F0E3F6FCF2F1}" srcOrd="1" destOrd="0" presId="urn:microsoft.com/office/officeart/2005/8/layout/vList3"/>
    <dgm:cxn modelId="{3872EFCE-1290-42E2-B4B9-BC7C7371E117}" type="presParOf" srcId="{E965336B-5F5F-4D69-907D-1559B49ECB66}" destId="{F12AB24B-D0D7-4619-AFB7-BFF28139E591}" srcOrd="9" destOrd="0" presId="urn:microsoft.com/office/officeart/2005/8/layout/vList3"/>
    <dgm:cxn modelId="{9072CA78-B057-4CD4-BA0F-8024351DEC01}" type="presParOf" srcId="{E965336B-5F5F-4D69-907D-1559B49ECB66}" destId="{D57FF4D9-AF23-4EC4-B762-8CF0472DBC5E}" srcOrd="10" destOrd="0" presId="urn:microsoft.com/office/officeart/2005/8/layout/vList3"/>
    <dgm:cxn modelId="{27FA9529-462C-47DD-9F56-5F74D4717F50}" type="presParOf" srcId="{D57FF4D9-AF23-4EC4-B762-8CF0472DBC5E}" destId="{4CEED6EB-7B8F-4A12-974A-46C9F6E2F144}" srcOrd="0" destOrd="0" presId="urn:microsoft.com/office/officeart/2005/8/layout/vList3"/>
    <dgm:cxn modelId="{F84EEB27-4A4E-46AE-B8D9-2F6AE739C1B0}" type="presParOf" srcId="{D57FF4D9-AF23-4EC4-B762-8CF0472DBC5E}" destId="{E143E054-E604-4A46-9C15-A7D38BCD0C50}" srcOrd="1" destOrd="0" presId="urn:microsoft.com/office/officeart/2005/8/layout/vList3"/>
    <dgm:cxn modelId="{D1F1E45D-3E22-4FFE-A8DC-48302927ADFC}" type="presParOf" srcId="{E965336B-5F5F-4D69-907D-1559B49ECB66}" destId="{751C37C2-0929-4A77-B92A-9A6DEAD4C787}" srcOrd="11" destOrd="0" presId="urn:microsoft.com/office/officeart/2005/8/layout/vList3"/>
    <dgm:cxn modelId="{D08ACD14-EDF3-428E-A575-D204EA2239D4}" type="presParOf" srcId="{E965336B-5F5F-4D69-907D-1559B49ECB66}" destId="{22DA0168-8A6D-425F-8282-D6065317F03E}" srcOrd="12" destOrd="0" presId="urn:microsoft.com/office/officeart/2005/8/layout/vList3"/>
    <dgm:cxn modelId="{5341DA98-8D6A-4699-82F4-511818D094FB}" type="presParOf" srcId="{22DA0168-8A6D-425F-8282-D6065317F03E}" destId="{523A752C-418F-4E66-AE71-80E6B5982D2B}" srcOrd="0" destOrd="0" presId="urn:microsoft.com/office/officeart/2005/8/layout/vList3"/>
    <dgm:cxn modelId="{B8223A2B-459C-4061-9F94-6BDD74FA6408}" type="presParOf" srcId="{22DA0168-8A6D-425F-8282-D6065317F03E}" destId="{C368D819-A27B-4966-A8D4-6B6EB68819F5}" srcOrd="1" destOrd="0" presId="urn:microsoft.com/office/officeart/2005/8/layout/vList3"/>
    <dgm:cxn modelId="{036E05B6-3007-4EFB-B1F0-397215C6BCDA}" type="presParOf" srcId="{E965336B-5F5F-4D69-907D-1559B49ECB66}" destId="{FAB30049-9383-45F7-96F7-167DC7D59559}" srcOrd="13" destOrd="0" presId="urn:microsoft.com/office/officeart/2005/8/layout/vList3"/>
    <dgm:cxn modelId="{C18830F8-8AD8-4837-BE96-9203CD763DEB}" type="presParOf" srcId="{E965336B-5F5F-4D69-907D-1559B49ECB66}" destId="{21633C9C-5487-435F-B614-3E6A97B8A782}" srcOrd="14" destOrd="0" presId="urn:microsoft.com/office/officeart/2005/8/layout/vList3"/>
    <dgm:cxn modelId="{43B3721B-E8CD-4DA9-BB40-3720E3175C68}" type="presParOf" srcId="{21633C9C-5487-435F-B614-3E6A97B8A782}" destId="{2C5BDC3E-92D1-4F83-95B2-3009D6C83331}" srcOrd="0" destOrd="0" presId="urn:microsoft.com/office/officeart/2005/8/layout/vList3"/>
    <dgm:cxn modelId="{8FA47926-58A9-425D-B4A0-06EB2097A37C}" type="presParOf" srcId="{21633C9C-5487-435F-B614-3E6A97B8A782}" destId="{721A5322-2848-4DE7-A237-DA5EA4A37C1E}" srcOrd="1" destOrd="0" presId="urn:microsoft.com/office/officeart/2005/8/layout/vList3"/>
    <dgm:cxn modelId="{0DA5DB1B-4E7A-4C80-9C64-A8DD6D93A61C}" type="presParOf" srcId="{E965336B-5F5F-4D69-907D-1559B49ECB66}" destId="{F8C5B0DA-D7D7-49B5-AF56-19B0F9E5FF32}" srcOrd="15" destOrd="0" presId="urn:microsoft.com/office/officeart/2005/8/layout/vList3"/>
    <dgm:cxn modelId="{2B717154-F926-4818-BABA-B0B55AE6C34C}" type="presParOf" srcId="{E965336B-5F5F-4D69-907D-1559B49ECB66}" destId="{72CC760D-2650-436E-84A0-A13606973FA8}" srcOrd="16" destOrd="0" presId="urn:microsoft.com/office/officeart/2005/8/layout/vList3"/>
    <dgm:cxn modelId="{E4E6A931-87B5-4B19-8862-E46F7C01EF23}" type="presParOf" srcId="{72CC760D-2650-436E-84A0-A13606973FA8}" destId="{E3B38A2D-F158-410B-B1E7-690E3FCF8AFC}" srcOrd="0" destOrd="0" presId="urn:microsoft.com/office/officeart/2005/8/layout/vList3"/>
    <dgm:cxn modelId="{3B1DEC2A-FAF8-4D49-80C5-88FC7A0434EC}" type="presParOf" srcId="{72CC760D-2650-436E-84A0-A13606973FA8}" destId="{AF6BAA39-BB2F-4779-B20B-DD262D1C326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6D208-9D4B-4CE8-AE92-ABC94C0B9C7D}">
      <dsp:nvSpPr>
        <dsp:cNvPr id="0" name=""/>
        <dsp:cNvSpPr/>
      </dsp:nvSpPr>
      <dsp:spPr>
        <a:xfrm rot="5400000">
          <a:off x="3680353" y="98372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A történetek életet mentenek! </a:t>
          </a:r>
          <a:endParaRPr lang="hu-HU" sz="1100" kern="1200" dirty="0"/>
        </a:p>
      </dsp:txBody>
      <dsp:txXfrm rot="-5400000">
        <a:off x="3980260" y="234190"/>
        <a:ext cx="895423" cy="1029222"/>
      </dsp:txXfrm>
    </dsp:sp>
    <dsp:sp modelId="{999EF1D3-D619-488D-91D3-B7895474EC76}">
      <dsp:nvSpPr>
        <dsp:cNvPr id="0" name=""/>
        <dsp:cNvSpPr/>
      </dsp:nvSpPr>
      <dsp:spPr>
        <a:xfrm>
          <a:off x="5117875" y="300229"/>
          <a:ext cx="1668686" cy="89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9C704-9F3E-409D-AB80-FE1F42F4531C}">
      <dsp:nvSpPr>
        <dsp:cNvPr id="0" name=""/>
        <dsp:cNvSpPr/>
      </dsp:nvSpPr>
      <dsp:spPr>
        <a:xfrm rot="5400000">
          <a:off x="2275426" y="98372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2575333" y="234190"/>
        <a:ext cx="895423" cy="1029222"/>
      </dsp:txXfrm>
    </dsp:sp>
    <dsp:sp modelId="{9CC1A042-983E-4BE1-AC26-24C9A094E579}">
      <dsp:nvSpPr>
        <dsp:cNvPr id="0" name=""/>
        <dsp:cNvSpPr/>
      </dsp:nvSpPr>
      <dsp:spPr>
        <a:xfrm rot="5400000">
          <a:off x="2975198" y="1367531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Avagy a történelemtanítás funkciója</a:t>
          </a:r>
          <a:endParaRPr lang="hu-HU" sz="1100" kern="1200" dirty="0"/>
        </a:p>
      </dsp:txBody>
      <dsp:txXfrm rot="-5400000">
        <a:off x="3275105" y="1503349"/>
        <a:ext cx="895423" cy="1029222"/>
      </dsp:txXfrm>
    </dsp:sp>
    <dsp:sp modelId="{5F9CC6D7-DC2D-4341-9CC2-AF76174D65F0}">
      <dsp:nvSpPr>
        <dsp:cNvPr id="0" name=""/>
        <dsp:cNvSpPr/>
      </dsp:nvSpPr>
      <dsp:spPr>
        <a:xfrm>
          <a:off x="1403702" y="1569388"/>
          <a:ext cx="1614857" cy="89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42589-7929-4B2E-8047-45F18145D43F}">
      <dsp:nvSpPr>
        <dsp:cNvPr id="0" name=""/>
        <dsp:cNvSpPr/>
      </dsp:nvSpPr>
      <dsp:spPr>
        <a:xfrm rot="5400000">
          <a:off x="4380125" y="1367531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4680032" y="1503349"/>
        <a:ext cx="895423" cy="1029222"/>
      </dsp:txXfrm>
    </dsp:sp>
    <dsp:sp modelId="{ED511CC1-58A4-49B4-860B-522F0D704A6D}">
      <dsp:nvSpPr>
        <dsp:cNvPr id="0" name=""/>
        <dsp:cNvSpPr/>
      </dsp:nvSpPr>
      <dsp:spPr>
        <a:xfrm rot="5400000">
          <a:off x="3680353" y="2636690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„2001 tanulsága”</a:t>
          </a:r>
          <a:endParaRPr lang="hu-HU" sz="1100" kern="1200" dirty="0"/>
        </a:p>
      </dsp:txBody>
      <dsp:txXfrm rot="-5400000">
        <a:off x="3980260" y="2772508"/>
        <a:ext cx="895423" cy="1029222"/>
      </dsp:txXfrm>
    </dsp:sp>
    <dsp:sp modelId="{417AF1B9-759A-4710-A335-BC2D8A5AE9FF}">
      <dsp:nvSpPr>
        <dsp:cNvPr id="0" name=""/>
        <dsp:cNvSpPr/>
      </dsp:nvSpPr>
      <dsp:spPr>
        <a:xfrm>
          <a:off x="5117875" y="2838547"/>
          <a:ext cx="1668686" cy="89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61C4B-0DFD-4CE7-83C3-83701797270B}">
      <dsp:nvSpPr>
        <dsp:cNvPr id="0" name=""/>
        <dsp:cNvSpPr/>
      </dsp:nvSpPr>
      <dsp:spPr>
        <a:xfrm rot="5400000">
          <a:off x="2275426" y="2636690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2575333" y="2772508"/>
        <a:ext cx="895423" cy="1029222"/>
      </dsp:txXfrm>
    </dsp:sp>
    <dsp:sp modelId="{BA89A183-AF1A-4F1E-8A7C-212E78441B71}">
      <dsp:nvSpPr>
        <dsp:cNvPr id="0" name=""/>
        <dsp:cNvSpPr/>
      </dsp:nvSpPr>
      <dsp:spPr>
        <a:xfrm rot="5400000">
          <a:off x="2975198" y="3905848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Probléma-felvetés</a:t>
          </a:r>
          <a:endParaRPr lang="hu-HU" sz="1100" kern="1200" dirty="0"/>
        </a:p>
      </dsp:txBody>
      <dsp:txXfrm rot="-5400000">
        <a:off x="3275105" y="4041666"/>
        <a:ext cx="895423" cy="1029222"/>
      </dsp:txXfrm>
    </dsp:sp>
    <dsp:sp modelId="{C73ECAFB-F321-476B-B257-85566625AD58}">
      <dsp:nvSpPr>
        <dsp:cNvPr id="0" name=""/>
        <dsp:cNvSpPr/>
      </dsp:nvSpPr>
      <dsp:spPr>
        <a:xfrm>
          <a:off x="1403702" y="4107706"/>
          <a:ext cx="1614857" cy="89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4715C-2794-43C9-9733-9ECD1023571F}">
      <dsp:nvSpPr>
        <dsp:cNvPr id="0" name=""/>
        <dsp:cNvSpPr/>
      </dsp:nvSpPr>
      <dsp:spPr>
        <a:xfrm rot="5400000">
          <a:off x="4380125" y="3905848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4680032" y="4041666"/>
        <a:ext cx="895423" cy="1029222"/>
      </dsp:txXfrm>
    </dsp:sp>
    <dsp:sp modelId="{3D1A3DFC-DC42-48E3-BBE5-117F2BF96AF8}">
      <dsp:nvSpPr>
        <dsp:cNvPr id="0" name=""/>
        <dsp:cNvSpPr/>
      </dsp:nvSpPr>
      <dsp:spPr>
        <a:xfrm rot="5400000">
          <a:off x="3680353" y="5175007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/>
            <a:t>Az </a:t>
          </a:r>
          <a:r>
            <a:rPr lang="hu-HU" sz="1000" b="1" kern="1200" dirty="0" smtClean="0"/>
            <a:t>1001 tortenet.net</a:t>
          </a:r>
          <a:r>
            <a:rPr lang="hu-HU" sz="1000" kern="1200" dirty="0" smtClean="0"/>
            <a:t> születése</a:t>
          </a:r>
          <a:endParaRPr lang="hu-HU" sz="1000" kern="1200" dirty="0"/>
        </a:p>
      </dsp:txBody>
      <dsp:txXfrm rot="-5400000">
        <a:off x="3980260" y="5310825"/>
        <a:ext cx="895423" cy="1029222"/>
      </dsp:txXfrm>
    </dsp:sp>
    <dsp:sp modelId="{A96E89AC-A231-431D-BC36-89C6BE7517EB}">
      <dsp:nvSpPr>
        <dsp:cNvPr id="0" name=""/>
        <dsp:cNvSpPr/>
      </dsp:nvSpPr>
      <dsp:spPr>
        <a:xfrm>
          <a:off x="5117875" y="5376864"/>
          <a:ext cx="1668686" cy="89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78C83-3E9F-437E-AEC1-AE8FABC08D4B}">
      <dsp:nvSpPr>
        <dsp:cNvPr id="0" name=""/>
        <dsp:cNvSpPr/>
      </dsp:nvSpPr>
      <dsp:spPr>
        <a:xfrm rot="5400000">
          <a:off x="2275426" y="5175007"/>
          <a:ext cx="1495238" cy="13008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2575333" y="5310825"/>
        <a:ext cx="895423" cy="1029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BD6D5-4C73-4450-A666-F7D79C63EBE7}">
      <dsp:nvSpPr>
        <dsp:cNvPr id="0" name=""/>
        <dsp:cNvSpPr/>
      </dsp:nvSpPr>
      <dsp:spPr>
        <a:xfrm rot="5400000">
          <a:off x="2891392" y="118905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b="1" kern="1200" dirty="0" smtClean="0"/>
            <a:t>Képességek</a:t>
          </a:r>
          <a:endParaRPr lang="hu-HU" sz="800" b="1" kern="1200" dirty="0"/>
        </a:p>
      </dsp:txBody>
      <dsp:txXfrm rot="-5400000">
        <a:off x="3125840" y="225078"/>
        <a:ext cx="699983" cy="804579"/>
      </dsp:txXfrm>
    </dsp:sp>
    <dsp:sp modelId="{2B64ACE5-79C6-43F7-9EE3-9010E0C37F78}">
      <dsp:nvSpPr>
        <dsp:cNvPr id="0" name=""/>
        <dsp:cNvSpPr/>
      </dsp:nvSpPr>
      <dsp:spPr>
        <a:xfrm>
          <a:off x="4015153" y="233981"/>
          <a:ext cx="1304469" cy="70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46C9E-3D5A-40E9-BCA2-0C1F5FEA2EFC}">
      <dsp:nvSpPr>
        <dsp:cNvPr id="0" name=""/>
        <dsp:cNvSpPr/>
      </dsp:nvSpPr>
      <dsp:spPr>
        <a:xfrm rot="5400000">
          <a:off x="1367469" y="2978429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65642"/>
            <a:satOff val="-787"/>
            <a:lumOff val="-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 dirty="0"/>
        </a:p>
      </dsp:txBody>
      <dsp:txXfrm rot="-5400000">
        <a:off x="1601917" y="3084602"/>
        <a:ext cx="699983" cy="804579"/>
      </dsp:txXfrm>
    </dsp:sp>
    <dsp:sp modelId="{D6761C98-0288-4A6C-83BB-5F97770686B3}">
      <dsp:nvSpPr>
        <dsp:cNvPr id="0" name=""/>
        <dsp:cNvSpPr/>
      </dsp:nvSpPr>
      <dsp:spPr>
        <a:xfrm rot="5400000">
          <a:off x="2388961" y="1068327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131284"/>
            <a:satOff val="-1574"/>
            <a:lumOff val="-6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b="1" kern="1200" dirty="0" smtClean="0"/>
            <a:t>Értelmezési keretek</a:t>
          </a:r>
          <a:endParaRPr lang="hu-HU" sz="800" b="1" kern="1200" dirty="0"/>
        </a:p>
      </dsp:txBody>
      <dsp:txXfrm rot="-5400000">
        <a:off x="2623409" y="1174500"/>
        <a:ext cx="699983" cy="804579"/>
      </dsp:txXfrm>
    </dsp:sp>
    <dsp:sp modelId="{CDEBF779-7AD6-47B6-8B3E-95C4B70BAF23}">
      <dsp:nvSpPr>
        <dsp:cNvPr id="0" name=""/>
        <dsp:cNvSpPr/>
      </dsp:nvSpPr>
      <dsp:spPr>
        <a:xfrm>
          <a:off x="1111656" y="1226126"/>
          <a:ext cx="1262389" cy="70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E97261-C0AD-44A2-87C7-ED067845AD67}">
      <dsp:nvSpPr>
        <dsp:cNvPr id="0" name=""/>
        <dsp:cNvSpPr/>
      </dsp:nvSpPr>
      <dsp:spPr>
        <a:xfrm rot="5400000">
          <a:off x="3438428" y="1068327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696926"/>
            <a:satOff val="-2360"/>
            <a:lumOff val="-9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900" kern="1200" dirty="0" smtClean="0"/>
            <a:t>kulcsfogalmak</a:t>
          </a:r>
          <a:endParaRPr lang="hu-HU" sz="900" kern="1200" dirty="0"/>
        </a:p>
      </dsp:txBody>
      <dsp:txXfrm rot="-5400000">
        <a:off x="3672876" y="1174500"/>
        <a:ext cx="699983" cy="804579"/>
      </dsp:txXfrm>
    </dsp:sp>
    <dsp:sp modelId="{DFB430D1-5440-4882-B580-BC2FE82C7A51}">
      <dsp:nvSpPr>
        <dsp:cNvPr id="0" name=""/>
        <dsp:cNvSpPr/>
      </dsp:nvSpPr>
      <dsp:spPr>
        <a:xfrm rot="5400000">
          <a:off x="2903453" y="2023150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262568"/>
            <a:satOff val="-3147"/>
            <a:lumOff val="-12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b="1" kern="1200" dirty="0" smtClean="0"/>
            <a:t>Történelmi tudatosság</a:t>
          </a:r>
          <a:endParaRPr lang="hu-HU" sz="800" b="1" kern="1200" dirty="0"/>
        </a:p>
      </dsp:txBody>
      <dsp:txXfrm rot="-5400000">
        <a:off x="3137901" y="2129323"/>
        <a:ext cx="699983" cy="804579"/>
      </dsp:txXfrm>
    </dsp:sp>
    <dsp:sp modelId="{344A8776-5917-45C5-A8B5-023E65F79D77}">
      <dsp:nvSpPr>
        <dsp:cNvPr id="0" name=""/>
        <dsp:cNvSpPr/>
      </dsp:nvSpPr>
      <dsp:spPr>
        <a:xfrm>
          <a:off x="4015153" y="2218271"/>
          <a:ext cx="1304469" cy="70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EB41D7-8712-4F53-9B3B-BE3788ECEECB}">
      <dsp:nvSpPr>
        <dsp:cNvPr id="0" name=""/>
        <dsp:cNvSpPr/>
      </dsp:nvSpPr>
      <dsp:spPr>
        <a:xfrm rot="5400000">
          <a:off x="1866718" y="2034067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28210"/>
            <a:satOff val="-3934"/>
            <a:lumOff val="-15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 baseline="0"/>
        </a:p>
      </dsp:txBody>
      <dsp:txXfrm rot="-5400000">
        <a:off x="2101166" y="2140240"/>
        <a:ext cx="699983" cy="804579"/>
      </dsp:txXfrm>
    </dsp:sp>
    <dsp:sp modelId="{C6BD4025-FC3F-4A66-B702-657147BA8E0C}">
      <dsp:nvSpPr>
        <dsp:cNvPr id="0" name=""/>
        <dsp:cNvSpPr/>
      </dsp:nvSpPr>
      <dsp:spPr>
        <a:xfrm rot="5400000">
          <a:off x="2405232" y="2971263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393851"/>
            <a:satOff val="-4721"/>
            <a:lumOff val="-18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b="1" kern="1200" dirty="0" smtClean="0"/>
            <a:t>Reflektív történelem-szemlélet</a:t>
          </a:r>
          <a:endParaRPr lang="hu-HU" sz="800" b="1" kern="1200" dirty="0"/>
        </a:p>
      </dsp:txBody>
      <dsp:txXfrm rot="-5400000">
        <a:off x="2639680" y="3077436"/>
        <a:ext cx="699983" cy="804579"/>
      </dsp:txXfrm>
    </dsp:sp>
    <dsp:sp modelId="{E68444C7-AED3-4854-8283-F77F5FC274BC}">
      <dsp:nvSpPr>
        <dsp:cNvPr id="0" name=""/>
        <dsp:cNvSpPr/>
      </dsp:nvSpPr>
      <dsp:spPr>
        <a:xfrm>
          <a:off x="1111656" y="3210416"/>
          <a:ext cx="1262389" cy="70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D4D24-92AD-44BD-A8AE-3021C1BECE81}">
      <dsp:nvSpPr>
        <dsp:cNvPr id="0" name=""/>
        <dsp:cNvSpPr/>
      </dsp:nvSpPr>
      <dsp:spPr>
        <a:xfrm rot="5400000">
          <a:off x="3454068" y="2963666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959493"/>
            <a:satOff val="-5507"/>
            <a:lumOff val="-21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3688516" y="3069839"/>
        <a:ext cx="699983" cy="804579"/>
      </dsp:txXfrm>
    </dsp:sp>
    <dsp:sp modelId="{CFF04F21-A2FA-4963-A047-D17D4908A7C6}">
      <dsp:nvSpPr>
        <dsp:cNvPr id="0" name=""/>
        <dsp:cNvSpPr/>
      </dsp:nvSpPr>
      <dsp:spPr>
        <a:xfrm rot="5400000">
          <a:off x="2944110" y="3898781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525135"/>
            <a:satOff val="-6294"/>
            <a:lumOff val="-24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smtClean="0"/>
            <a:t>Konstrukció és dekonstrukció</a:t>
          </a:r>
        </a:p>
      </dsp:txBody>
      <dsp:txXfrm rot="-5400000">
        <a:off x="3178558" y="4004954"/>
        <a:ext cx="699983" cy="804579"/>
      </dsp:txXfrm>
    </dsp:sp>
    <dsp:sp modelId="{F05BC5A5-CF82-47C0-8743-0E82C224CD96}">
      <dsp:nvSpPr>
        <dsp:cNvPr id="0" name=""/>
        <dsp:cNvSpPr/>
      </dsp:nvSpPr>
      <dsp:spPr>
        <a:xfrm>
          <a:off x="4015153" y="4202561"/>
          <a:ext cx="1304469" cy="70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6E181-FB6D-4C10-833B-3552279C824E}">
      <dsp:nvSpPr>
        <dsp:cNvPr id="0" name=""/>
        <dsp:cNvSpPr/>
      </dsp:nvSpPr>
      <dsp:spPr>
        <a:xfrm rot="5400000">
          <a:off x="1905158" y="3894187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090777"/>
            <a:satOff val="-7081"/>
            <a:lumOff val="-27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2139606" y="4000360"/>
        <a:ext cx="699983" cy="804579"/>
      </dsp:txXfrm>
    </dsp:sp>
    <dsp:sp modelId="{24112A9C-DF17-4F86-B542-1ACAFB6F4DE0}">
      <dsp:nvSpPr>
        <dsp:cNvPr id="0" name=""/>
        <dsp:cNvSpPr/>
      </dsp:nvSpPr>
      <dsp:spPr>
        <a:xfrm rot="5400000">
          <a:off x="2405344" y="4803985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656419"/>
            <a:satOff val="-7868"/>
            <a:lumOff val="-30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222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950" kern="1200" dirty="0" smtClean="0"/>
            <a:t>Jelentőség</a:t>
          </a:r>
          <a:endParaRPr lang="hu-HU" sz="950" kern="1200" dirty="0"/>
        </a:p>
      </dsp:txBody>
      <dsp:txXfrm rot="-5400000">
        <a:off x="2639792" y="4910158"/>
        <a:ext cx="699983" cy="804579"/>
      </dsp:txXfrm>
    </dsp:sp>
    <dsp:sp modelId="{4B8297E1-E742-42DA-8075-31491AF97BDA}">
      <dsp:nvSpPr>
        <dsp:cNvPr id="0" name=""/>
        <dsp:cNvSpPr/>
      </dsp:nvSpPr>
      <dsp:spPr>
        <a:xfrm>
          <a:off x="1111656" y="5194706"/>
          <a:ext cx="1262389" cy="70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ACA3CE-ADCF-43CA-BED2-A12C6B9ED9ED}">
      <dsp:nvSpPr>
        <dsp:cNvPr id="0" name=""/>
        <dsp:cNvSpPr/>
      </dsp:nvSpPr>
      <dsp:spPr>
        <a:xfrm rot="5400000">
          <a:off x="3431818" y="4800104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6222061"/>
            <a:satOff val="-8654"/>
            <a:lumOff val="-33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Nagy történelem</a:t>
          </a:r>
          <a:endParaRPr lang="hu-HU" sz="1200" kern="1200" dirty="0"/>
        </a:p>
      </dsp:txBody>
      <dsp:txXfrm rot="-5400000">
        <a:off x="3666266" y="4906277"/>
        <a:ext cx="699983" cy="804579"/>
      </dsp:txXfrm>
    </dsp:sp>
    <dsp:sp modelId="{F8534DD1-44AD-482C-8F54-0B7D0E2FCD46}">
      <dsp:nvSpPr>
        <dsp:cNvPr id="0" name=""/>
        <dsp:cNvSpPr/>
      </dsp:nvSpPr>
      <dsp:spPr>
        <a:xfrm rot="5400000">
          <a:off x="3942913" y="5720386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6787703"/>
            <a:satOff val="-9441"/>
            <a:lumOff val="-36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err="1" smtClean="0"/>
            <a:t>Folyamaots</a:t>
          </a:r>
          <a:r>
            <a:rPr lang="hu-HU" sz="800" kern="1200" dirty="0" smtClean="0"/>
            <a:t> párbeszéd, értelmezés és </a:t>
          </a:r>
          <a:r>
            <a:rPr lang="hu-HU" sz="800" kern="1200" dirty="0" err="1" smtClean="0"/>
            <a:t>újragondolás</a:t>
          </a:r>
          <a:endParaRPr lang="hu-HU" sz="800" kern="1200" dirty="0" smtClean="0"/>
        </a:p>
      </dsp:txBody>
      <dsp:txXfrm rot="-5400000">
        <a:off x="4177361" y="5826559"/>
        <a:ext cx="699983" cy="804579"/>
      </dsp:txXfrm>
    </dsp:sp>
    <dsp:sp modelId="{D85B2E23-7136-480D-B46B-5583DCF6E73F}">
      <dsp:nvSpPr>
        <dsp:cNvPr id="0" name=""/>
        <dsp:cNvSpPr/>
      </dsp:nvSpPr>
      <dsp:spPr>
        <a:xfrm>
          <a:off x="4015153" y="6186851"/>
          <a:ext cx="1304469" cy="701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1BEA0B-37E2-42F6-B159-0A9C669F39D0}">
      <dsp:nvSpPr>
        <dsp:cNvPr id="0" name=""/>
        <dsp:cNvSpPr/>
      </dsp:nvSpPr>
      <dsp:spPr>
        <a:xfrm rot="5400000">
          <a:off x="2911904" y="5718645"/>
          <a:ext cx="1168879" cy="10169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Értelem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Jelentőség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Bizonyíték</a:t>
          </a:r>
        </a:p>
      </dsp:txBody>
      <dsp:txXfrm rot="-5400000">
        <a:off x="3146352" y="5824818"/>
        <a:ext cx="699983" cy="8045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2DEBB-6FA3-4FA9-BE94-DDD1E6963242}">
      <dsp:nvSpPr>
        <dsp:cNvPr id="0" name=""/>
        <dsp:cNvSpPr/>
      </dsp:nvSpPr>
      <dsp:spPr>
        <a:xfrm rot="5400000">
          <a:off x="1691330" y="637594"/>
          <a:ext cx="1109534" cy="9652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50" kern="1200" dirty="0" err="1" smtClean="0"/>
            <a:t>Kommu-nikáció</a:t>
          </a:r>
          <a:endParaRPr lang="hu-HU" sz="1350" kern="1200" dirty="0"/>
        </a:p>
      </dsp:txBody>
      <dsp:txXfrm rot="-5400000">
        <a:off x="1913874" y="738377"/>
        <a:ext cx="664445" cy="763730"/>
      </dsp:txXfrm>
    </dsp:sp>
    <dsp:sp modelId="{56A70A6E-FB82-49C7-ACB5-E6148FA38205}">
      <dsp:nvSpPr>
        <dsp:cNvPr id="0" name=""/>
        <dsp:cNvSpPr/>
      </dsp:nvSpPr>
      <dsp:spPr>
        <a:xfrm>
          <a:off x="2758036" y="718279"/>
          <a:ext cx="1238240" cy="66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8AE4F-0BC7-47D7-834F-73B20E475CDC}">
      <dsp:nvSpPr>
        <dsp:cNvPr id="0" name=""/>
        <dsp:cNvSpPr/>
      </dsp:nvSpPr>
      <dsp:spPr>
        <a:xfrm rot="5400000">
          <a:off x="687181" y="637594"/>
          <a:ext cx="1109534" cy="9652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909725" y="738377"/>
        <a:ext cx="664445" cy="763730"/>
      </dsp:txXfrm>
    </dsp:sp>
    <dsp:sp modelId="{A1A59F43-1F7C-413E-8EE4-0BC030F00C21}">
      <dsp:nvSpPr>
        <dsp:cNvPr id="0" name=""/>
        <dsp:cNvSpPr/>
      </dsp:nvSpPr>
      <dsp:spPr>
        <a:xfrm rot="5400000">
          <a:off x="1191095" y="1548655"/>
          <a:ext cx="1109534" cy="9652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err="1" smtClean="0"/>
            <a:t>Kreativi</a:t>
          </a:r>
          <a:r>
            <a:rPr lang="hu-HU" sz="1400" kern="1200" dirty="0" smtClean="0"/>
            <a:t>-tás</a:t>
          </a:r>
          <a:endParaRPr lang="hu-HU" sz="1400" kern="1200" dirty="0"/>
        </a:p>
      </dsp:txBody>
      <dsp:txXfrm rot="-5400000">
        <a:off x="1413639" y="1649438"/>
        <a:ext cx="664445" cy="763730"/>
      </dsp:txXfrm>
    </dsp:sp>
    <dsp:sp modelId="{0F6D7CAA-7CE0-4703-BB48-859E8E7E9314}">
      <dsp:nvSpPr>
        <dsp:cNvPr id="0" name=""/>
        <dsp:cNvSpPr/>
      </dsp:nvSpPr>
      <dsp:spPr>
        <a:xfrm>
          <a:off x="1952" y="1660052"/>
          <a:ext cx="1198297" cy="66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01AC9-34E9-431E-92D0-A6A11EDE7EF6}">
      <dsp:nvSpPr>
        <dsp:cNvPr id="0" name=""/>
        <dsp:cNvSpPr/>
      </dsp:nvSpPr>
      <dsp:spPr>
        <a:xfrm rot="5400000">
          <a:off x="2210592" y="1556333"/>
          <a:ext cx="1109534" cy="9652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2433136" y="1657116"/>
        <a:ext cx="664445" cy="763730"/>
      </dsp:txXfrm>
    </dsp:sp>
    <dsp:sp modelId="{06150245-3B4D-439F-9401-C02D655C9A2A}">
      <dsp:nvSpPr>
        <dsp:cNvPr id="0" name=""/>
        <dsp:cNvSpPr/>
      </dsp:nvSpPr>
      <dsp:spPr>
        <a:xfrm rot="5400000">
          <a:off x="1691330" y="2452038"/>
          <a:ext cx="1109534" cy="9652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err="1" smtClean="0"/>
            <a:t>Koopea-tivitás</a:t>
          </a:r>
          <a:endParaRPr lang="hu-HU" sz="1200" kern="1200" dirty="0"/>
        </a:p>
      </dsp:txBody>
      <dsp:txXfrm rot="-5400000">
        <a:off x="1913874" y="2552821"/>
        <a:ext cx="664445" cy="763730"/>
      </dsp:txXfrm>
    </dsp:sp>
    <dsp:sp modelId="{553495D1-EBD5-47DC-9680-4AA86CE7064E}">
      <dsp:nvSpPr>
        <dsp:cNvPr id="0" name=""/>
        <dsp:cNvSpPr/>
      </dsp:nvSpPr>
      <dsp:spPr>
        <a:xfrm>
          <a:off x="2758036" y="2601826"/>
          <a:ext cx="1238240" cy="66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28A8A-BF7B-4241-8141-50B43F18B2DE}">
      <dsp:nvSpPr>
        <dsp:cNvPr id="0" name=""/>
        <dsp:cNvSpPr/>
      </dsp:nvSpPr>
      <dsp:spPr>
        <a:xfrm rot="5400000">
          <a:off x="694855" y="2452038"/>
          <a:ext cx="1109534" cy="9652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917399" y="2552821"/>
        <a:ext cx="664445" cy="763730"/>
      </dsp:txXfrm>
    </dsp:sp>
    <dsp:sp modelId="{E2AE376A-A342-4DFE-BB7E-D7904AC9E2A4}">
      <dsp:nvSpPr>
        <dsp:cNvPr id="0" name=""/>
        <dsp:cNvSpPr/>
      </dsp:nvSpPr>
      <dsp:spPr>
        <a:xfrm rot="5400000">
          <a:off x="1168073" y="3393812"/>
          <a:ext cx="1109534" cy="9652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>Kritikai gondol-</a:t>
          </a:r>
          <a:r>
            <a:rPr lang="hu-HU" sz="1400" kern="1200" dirty="0" err="1" smtClean="0"/>
            <a:t>kodás</a:t>
          </a:r>
          <a:endParaRPr lang="hu-HU" sz="1400" kern="1200" dirty="0"/>
        </a:p>
      </dsp:txBody>
      <dsp:txXfrm rot="-5400000">
        <a:off x="1390617" y="3494595"/>
        <a:ext cx="664445" cy="763730"/>
      </dsp:txXfrm>
    </dsp:sp>
    <dsp:sp modelId="{9B32C1C9-4A22-44F0-AA3A-EE5657F786AB}">
      <dsp:nvSpPr>
        <dsp:cNvPr id="0" name=""/>
        <dsp:cNvSpPr/>
      </dsp:nvSpPr>
      <dsp:spPr>
        <a:xfrm>
          <a:off x="1952" y="3543599"/>
          <a:ext cx="1198297" cy="66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C75EE-7F27-4E2F-BD8E-D10C0242FCE7}">
      <dsp:nvSpPr>
        <dsp:cNvPr id="0" name=""/>
        <dsp:cNvSpPr/>
      </dsp:nvSpPr>
      <dsp:spPr>
        <a:xfrm rot="5400000">
          <a:off x="2193429" y="3393812"/>
          <a:ext cx="1109534" cy="9652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2415973" y="3494595"/>
        <a:ext cx="664445" cy="7637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F6EBD-2017-4D2D-A7E4-17A2DD129300}">
      <dsp:nvSpPr>
        <dsp:cNvPr id="0" name=""/>
        <dsp:cNvSpPr/>
      </dsp:nvSpPr>
      <dsp:spPr>
        <a:xfrm rot="5400000">
          <a:off x="1091507" y="284474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50" kern="1200" dirty="0" err="1" smtClean="0"/>
            <a:t>Fejlődöm</a:t>
          </a:r>
          <a:endParaRPr lang="hu-HU" sz="1050" kern="1200" dirty="0"/>
        </a:p>
      </dsp:txBody>
      <dsp:txXfrm rot="-5400000">
        <a:off x="1292616" y="375549"/>
        <a:ext cx="600443" cy="690165"/>
      </dsp:txXfrm>
    </dsp:sp>
    <dsp:sp modelId="{D35AE968-B159-489B-A291-E253E5604280}">
      <dsp:nvSpPr>
        <dsp:cNvPr id="0" name=""/>
        <dsp:cNvSpPr/>
      </dsp:nvSpPr>
      <dsp:spPr>
        <a:xfrm>
          <a:off x="3905517" y="205374"/>
          <a:ext cx="1118970" cy="60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CCED4-B811-42AE-B1F8-E0FF09905776}">
      <dsp:nvSpPr>
        <dsp:cNvPr id="0" name=""/>
        <dsp:cNvSpPr/>
      </dsp:nvSpPr>
      <dsp:spPr>
        <a:xfrm rot="5400000">
          <a:off x="3624084" y="376869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693046"/>
            <a:satOff val="-3198"/>
            <a:lumOff val="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1100" kern="1200" dirty="0" smtClean="0"/>
            <a:t>Értelem, jelentőség</a:t>
          </a:r>
        </a:p>
      </dsp:txBody>
      <dsp:txXfrm rot="-5400000">
        <a:off x="3825193" y="467944"/>
        <a:ext cx="600443" cy="690165"/>
      </dsp:txXfrm>
    </dsp:sp>
    <dsp:sp modelId="{BF456B50-BD4C-4014-AC39-05FDA659C43F}">
      <dsp:nvSpPr>
        <dsp:cNvPr id="0" name=""/>
        <dsp:cNvSpPr/>
      </dsp:nvSpPr>
      <dsp:spPr>
        <a:xfrm rot="5400000">
          <a:off x="701386" y="1056711"/>
          <a:ext cx="932625" cy="8770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386092"/>
            <a:satOff val="-6396"/>
            <a:lumOff val="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50" b="1" kern="1200" dirty="0" smtClean="0"/>
            <a:t>Pont itt a helyem.</a:t>
          </a:r>
        </a:p>
      </dsp:txBody>
      <dsp:txXfrm rot="-5400000">
        <a:off x="870997" y="1179721"/>
        <a:ext cx="593402" cy="631015"/>
      </dsp:txXfrm>
    </dsp:sp>
    <dsp:sp modelId="{91B1DF2D-AF98-4B02-BC5D-3DD3B27B79DF}">
      <dsp:nvSpPr>
        <dsp:cNvPr id="0" name=""/>
        <dsp:cNvSpPr/>
      </dsp:nvSpPr>
      <dsp:spPr>
        <a:xfrm>
          <a:off x="1414905" y="1056433"/>
          <a:ext cx="1082874" cy="60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CE86D-90D5-4F01-9343-5079945D6A89}">
      <dsp:nvSpPr>
        <dsp:cNvPr id="0" name=""/>
        <dsp:cNvSpPr/>
      </dsp:nvSpPr>
      <dsp:spPr>
        <a:xfrm rot="5400000">
          <a:off x="3170280" y="1152238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1200" kern="1200" dirty="0" smtClean="0"/>
            <a:t>Pozitív kapcsolat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200" kern="1200" dirty="0"/>
        </a:p>
      </dsp:txBody>
      <dsp:txXfrm rot="-5400000">
        <a:off x="3371389" y="1243313"/>
        <a:ext cx="600443" cy="690165"/>
      </dsp:txXfrm>
    </dsp:sp>
    <dsp:sp modelId="{2445F227-3629-480B-B8E7-ECF7CA1C28B2}">
      <dsp:nvSpPr>
        <dsp:cNvPr id="0" name=""/>
        <dsp:cNvSpPr/>
      </dsp:nvSpPr>
      <dsp:spPr>
        <a:xfrm rot="5400000">
          <a:off x="1527665" y="1099658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772185"/>
            <a:satOff val="-12791"/>
            <a:lumOff val="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000" kern="1200" dirty="0" smtClean="0"/>
        </a:p>
      </dsp:txBody>
      <dsp:txXfrm rot="-5400000">
        <a:off x="1728774" y="1190733"/>
        <a:ext cx="600443" cy="690165"/>
      </dsp:txXfrm>
    </dsp:sp>
    <dsp:sp modelId="{AE7509C1-EBE4-48E6-9316-B59F707D595B}">
      <dsp:nvSpPr>
        <dsp:cNvPr id="0" name=""/>
        <dsp:cNvSpPr/>
      </dsp:nvSpPr>
      <dsp:spPr>
        <a:xfrm>
          <a:off x="3905517" y="1907493"/>
          <a:ext cx="1118970" cy="60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CE56E-DC57-433B-9FFE-D733DB5B41FB}">
      <dsp:nvSpPr>
        <dsp:cNvPr id="0" name=""/>
        <dsp:cNvSpPr/>
      </dsp:nvSpPr>
      <dsp:spPr>
        <a:xfrm rot="5400000">
          <a:off x="2753138" y="376869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1400" kern="1200" dirty="0" smtClean="0"/>
            <a:t>Pozitív érzelem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kern="1200" dirty="0"/>
        </a:p>
      </dsp:txBody>
      <dsp:txXfrm rot="-5400000">
        <a:off x="2954247" y="467944"/>
        <a:ext cx="600443" cy="690165"/>
      </dsp:txXfrm>
    </dsp:sp>
    <dsp:sp modelId="{FC2EADD3-C78A-42C6-A618-0DF2CE9BD6F2}">
      <dsp:nvSpPr>
        <dsp:cNvPr id="0" name=""/>
        <dsp:cNvSpPr/>
      </dsp:nvSpPr>
      <dsp:spPr>
        <a:xfrm rot="5400000">
          <a:off x="1040173" y="1863807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smtClean="0"/>
            <a:t>Jó tanárom van.</a:t>
          </a:r>
        </a:p>
      </dsp:txBody>
      <dsp:txXfrm rot="-5400000">
        <a:off x="1241282" y="1954882"/>
        <a:ext cx="600443" cy="690165"/>
      </dsp:txXfrm>
    </dsp:sp>
    <dsp:sp modelId="{578BC10D-2DDA-4EEC-AFB0-CFA5DEE174B2}">
      <dsp:nvSpPr>
        <dsp:cNvPr id="0" name=""/>
        <dsp:cNvSpPr/>
      </dsp:nvSpPr>
      <dsp:spPr>
        <a:xfrm>
          <a:off x="1414905" y="2758552"/>
          <a:ext cx="1082874" cy="60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6A2F94-B2D9-4960-BF6E-4B13301E3F8B}">
      <dsp:nvSpPr>
        <dsp:cNvPr id="0" name=""/>
        <dsp:cNvSpPr/>
      </dsp:nvSpPr>
      <dsp:spPr>
        <a:xfrm rot="5400000">
          <a:off x="1608844" y="4648449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851323"/>
            <a:satOff val="-22385"/>
            <a:lumOff val="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A dopamin szerepe</a:t>
          </a:r>
          <a:endParaRPr lang="hu-HU" sz="1300" kern="1200" dirty="0"/>
        </a:p>
      </dsp:txBody>
      <dsp:txXfrm rot="-5400000">
        <a:off x="1809953" y="4739524"/>
        <a:ext cx="600443" cy="690165"/>
      </dsp:txXfrm>
    </dsp:sp>
    <dsp:sp modelId="{CB5C415E-AB04-4113-A124-BE1C77E698FB}">
      <dsp:nvSpPr>
        <dsp:cNvPr id="0" name=""/>
        <dsp:cNvSpPr/>
      </dsp:nvSpPr>
      <dsp:spPr>
        <a:xfrm rot="5400000">
          <a:off x="1474681" y="2658136"/>
          <a:ext cx="1002661" cy="87836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5544370"/>
            <a:satOff val="-25583"/>
            <a:lumOff val="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értékes  számom-</a:t>
          </a:r>
          <a:r>
            <a:rPr lang="hu-HU" sz="1100" kern="1200" dirty="0" err="1" smtClean="0"/>
            <a:t>ra</a:t>
          </a:r>
          <a:r>
            <a:rPr lang="hu-HU" sz="1100" kern="1200" dirty="0" smtClean="0"/>
            <a:t>, amit tanulok.</a:t>
          </a:r>
          <a:endParaRPr lang="hu-HU" sz="1100" kern="1200" dirty="0"/>
        </a:p>
      </dsp:txBody>
      <dsp:txXfrm rot="-5400000">
        <a:off x="1674148" y="2752744"/>
        <a:ext cx="603727" cy="689156"/>
      </dsp:txXfrm>
    </dsp:sp>
    <dsp:sp modelId="{F47EEBC6-A809-4140-A163-10F18F231C82}">
      <dsp:nvSpPr>
        <dsp:cNvPr id="0" name=""/>
        <dsp:cNvSpPr/>
      </dsp:nvSpPr>
      <dsp:spPr>
        <a:xfrm>
          <a:off x="3905517" y="3609611"/>
          <a:ext cx="1118970" cy="60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897EC-F2A6-4CAE-B16D-5D8FBB768E0E}">
      <dsp:nvSpPr>
        <dsp:cNvPr id="0" name=""/>
        <dsp:cNvSpPr/>
      </dsp:nvSpPr>
      <dsp:spPr>
        <a:xfrm rot="5400000">
          <a:off x="1030576" y="3457116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800" kern="1200" dirty="0" smtClean="0"/>
            <a:t>Jó </a:t>
          </a:r>
          <a:r>
            <a:rPr lang="hu-HU" sz="800" kern="1200" dirty="0" err="1" smtClean="0"/>
            <a:t>tetljesítményt</a:t>
          </a:r>
          <a:r>
            <a:rPr lang="hu-HU" sz="800" kern="1200" dirty="0" smtClean="0"/>
            <a:t> tudok nyújtani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800" kern="1200" dirty="0"/>
        </a:p>
      </dsp:txBody>
      <dsp:txXfrm rot="-5400000">
        <a:off x="1231685" y="3548191"/>
        <a:ext cx="600443" cy="690165"/>
      </dsp:txXfrm>
    </dsp:sp>
    <dsp:sp modelId="{2E34B872-FE34-492E-BFE8-7C27807EA6E5}">
      <dsp:nvSpPr>
        <dsp:cNvPr id="0" name=""/>
        <dsp:cNvSpPr/>
      </dsp:nvSpPr>
      <dsp:spPr>
        <a:xfrm rot="5400000">
          <a:off x="608324" y="2676011"/>
          <a:ext cx="1002661" cy="82350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50" kern="1200" dirty="0" smtClean="0"/>
            <a:t>Érdemes </a:t>
          </a:r>
          <a:r>
            <a:rPr lang="hu-HU" sz="1050" kern="1200" dirty="0" err="1" smtClean="0"/>
            <a:t>erőfeszí-téseket</a:t>
          </a:r>
          <a:r>
            <a:rPr lang="hu-HU" sz="1050" kern="1200" dirty="0" smtClean="0"/>
            <a:t> tennem.</a:t>
          </a:r>
        </a:p>
      </dsp:txBody>
      <dsp:txXfrm rot="-5400000">
        <a:off x="822890" y="2738616"/>
        <a:ext cx="573529" cy="698299"/>
      </dsp:txXfrm>
    </dsp:sp>
    <dsp:sp modelId="{D91608F3-E89B-44F7-B16F-28F70B93A8E4}">
      <dsp:nvSpPr>
        <dsp:cNvPr id="0" name=""/>
        <dsp:cNvSpPr/>
      </dsp:nvSpPr>
      <dsp:spPr>
        <a:xfrm>
          <a:off x="1414905" y="4460670"/>
          <a:ext cx="1082874" cy="60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4FF20-CD16-495F-AC19-63A86FECF630}">
      <dsp:nvSpPr>
        <dsp:cNvPr id="0" name=""/>
        <dsp:cNvSpPr/>
      </dsp:nvSpPr>
      <dsp:spPr>
        <a:xfrm rot="5400000">
          <a:off x="4060234" y="1150829"/>
          <a:ext cx="1002661" cy="87513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7623508"/>
            <a:satOff val="-35177"/>
            <a:lumOff val="1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1050" kern="1200" dirty="0" err="1" smtClean="0"/>
            <a:t>Bevonódás</a:t>
          </a:r>
          <a:endParaRPr lang="hu-HU" sz="1050" kern="1200" dirty="0" smtClean="0"/>
        </a:p>
      </dsp:txBody>
      <dsp:txXfrm rot="-5400000">
        <a:off x="4260578" y="1243548"/>
        <a:ext cx="601973" cy="689695"/>
      </dsp:txXfrm>
    </dsp:sp>
    <dsp:sp modelId="{B1913DC1-CD8D-4D12-B8EC-00D333124E13}">
      <dsp:nvSpPr>
        <dsp:cNvPr id="0" name=""/>
        <dsp:cNvSpPr/>
      </dsp:nvSpPr>
      <dsp:spPr>
        <a:xfrm rot="5400000">
          <a:off x="4260595" y="4417065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smtClean="0"/>
            <a:t>Tanári hitelesség</a:t>
          </a:r>
          <a:endParaRPr lang="hu-HU" sz="800" kern="1200" dirty="0"/>
        </a:p>
      </dsp:txBody>
      <dsp:txXfrm rot="-5400000">
        <a:off x="4461704" y="4508140"/>
        <a:ext cx="600443" cy="690165"/>
      </dsp:txXfrm>
    </dsp:sp>
    <dsp:sp modelId="{178A3A00-878B-4C0D-86DE-C590CD15C0C8}">
      <dsp:nvSpPr>
        <dsp:cNvPr id="0" name=""/>
        <dsp:cNvSpPr/>
      </dsp:nvSpPr>
      <dsp:spPr>
        <a:xfrm>
          <a:off x="3905517" y="5311730"/>
          <a:ext cx="1118970" cy="60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C9B960-C8DD-414B-83F9-BA2C49D950F3}">
      <dsp:nvSpPr>
        <dsp:cNvPr id="0" name=""/>
        <dsp:cNvSpPr/>
      </dsp:nvSpPr>
      <dsp:spPr>
        <a:xfrm rot="5400000">
          <a:off x="3381624" y="4417065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009600"/>
            <a:satOff val="-41572"/>
            <a:lumOff val="1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Mozaik</a:t>
          </a:r>
          <a:r>
            <a:rPr lang="hu-HU" sz="1300" kern="1200" baseline="0" dirty="0" smtClean="0"/>
            <a:t> módszer</a:t>
          </a:r>
          <a:endParaRPr lang="hu-HU" sz="1300" kern="1200" dirty="0"/>
        </a:p>
      </dsp:txBody>
      <dsp:txXfrm rot="-5400000">
        <a:off x="3582733" y="4508140"/>
        <a:ext cx="600443" cy="690165"/>
      </dsp:txXfrm>
    </dsp:sp>
    <dsp:sp modelId="{0FE47758-C9B7-414A-A292-B9B1175187BF}">
      <dsp:nvSpPr>
        <dsp:cNvPr id="0" name=""/>
        <dsp:cNvSpPr/>
      </dsp:nvSpPr>
      <dsp:spPr>
        <a:xfrm rot="5400000">
          <a:off x="3810534" y="5205939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702646"/>
            <a:satOff val="-44770"/>
            <a:lumOff val="1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smtClean="0"/>
            <a:t>Teljesítmény előzetes becslése, elvárások</a:t>
          </a:r>
          <a:endParaRPr lang="hu-HU" sz="800" kern="1200" dirty="0"/>
        </a:p>
      </dsp:txBody>
      <dsp:txXfrm rot="-5400000">
        <a:off x="4011643" y="5297014"/>
        <a:ext cx="600443" cy="690165"/>
      </dsp:txXfrm>
    </dsp:sp>
    <dsp:sp modelId="{7E2AAB18-C267-4839-92A1-A7C383CBCA99}">
      <dsp:nvSpPr>
        <dsp:cNvPr id="0" name=""/>
        <dsp:cNvSpPr/>
      </dsp:nvSpPr>
      <dsp:spPr>
        <a:xfrm>
          <a:off x="1414905" y="6162789"/>
          <a:ext cx="1082874" cy="60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D58DB-6AE1-47B6-9D2D-88C980D0215D}">
      <dsp:nvSpPr>
        <dsp:cNvPr id="0" name=""/>
        <dsp:cNvSpPr/>
      </dsp:nvSpPr>
      <dsp:spPr>
        <a:xfrm rot="5400000">
          <a:off x="3631395" y="1932790"/>
          <a:ext cx="1002661" cy="87231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/>
            <a:t>Előzetes ismeretek, személyes viszony</a:t>
          </a:r>
        </a:p>
      </dsp:txBody>
      <dsp:txXfrm rot="-5400000">
        <a:off x="3832504" y="2023865"/>
        <a:ext cx="600443" cy="6901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52CA4-B5DC-41E1-9842-3FE4DF144550}">
      <dsp:nvSpPr>
        <dsp:cNvPr id="0" name=""/>
        <dsp:cNvSpPr/>
      </dsp:nvSpPr>
      <dsp:spPr>
        <a:xfrm rot="5400000">
          <a:off x="2796743" y="640258"/>
          <a:ext cx="1836821" cy="159803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smtClean="0"/>
            <a:t>Kakukktojás-játék</a:t>
          </a:r>
          <a:endParaRPr lang="hu-HU" sz="1500" kern="1200"/>
        </a:p>
      </dsp:txBody>
      <dsp:txXfrm rot="-5400000">
        <a:off x="3165163" y="807103"/>
        <a:ext cx="1099980" cy="1264345"/>
      </dsp:txXfrm>
    </dsp:sp>
    <dsp:sp modelId="{7C92BDC0-CA3C-4E9B-971B-B663CF64E3CB}">
      <dsp:nvSpPr>
        <dsp:cNvPr id="0" name=""/>
        <dsp:cNvSpPr/>
      </dsp:nvSpPr>
      <dsp:spPr>
        <a:xfrm>
          <a:off x="4562663" y="888229"/>
          <a:ext cx="2049892" cy="1102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685FC9-F9D9-49B4-BC9F-541A1D1D103D}">
      <dsp:nvSpPr>
        <dsp:cNvPr id="0" name=""/>
        <dsp:cNvSpPr/>
      </dsp:nvSpPr>
      <dsp:spPr>
        <a:xfrm rot="5400000">
          <a:off x="1070866" y="640258"/>
          <a:ext cx="1836821" cy="159803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1439286" y="807103"/>
        <a:ext cx="1099980" cy="1264345"/>
      </dsp:txXfrm>
    </dsp:sp>
    <dsp:sp modelId="{EA5462DB-A69D-4ECB-9FD3-A956A8A99ED3}">
      <dsp:nvSpPr>
        <dsp:cNvPr id="0" name=""/>
        <dsp:cNvSpPr/>
      </dsp:nvSpPr>
      <dsp:spPr>
        <a:xfrm rot="5400000">
          <a:off x="1930498" y="2199351"/>
          <a:ext cx="1836821" cy="15980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smtClean="0"/>
            <a:t>Ki vagyok én? – játék</a:t>
          </a:r>
          <a:endParaRPr lang="hu-HU" sz="1500" kern="1200"/>
        </a:p>
      </dsp:txBody>
      <dsp:txXfrm rot="-5400000">
        <a:off x="2298918" y="2366196"/>
        <a:ext cx="1099980" cy="1264345"/>
      </dsp:txXfrm>
    </dsp:sp>
    <dsp:sp modelId="{772625C6-EEB0-410C-B455-313CB738FE78}">
      <dsp:nvSpPr>
        <dsp:cNvPr id="0" name=""/>
        <dsp:cNvSpPr/>
      </dsp:nvSpPr>
      <dsp:spPr>
        <a:xfrm>
          <a:off x="0" y="2447322"/>
          <a:ext cx="1983766" cy="1102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D1F37-CD6F-47E6-B609-3034F30BCC2C}">
      <dsp:nvSpPr>
        <dsp:cNvPr id="0" name=""/>
        <dsp:cNvSpPr/>
      </dsp:nvSpPr>
      <dsp:spPr>
        <a:xfrm rot="5400000">
          <a:off x="3656376" y="2199351"/>
          <a:ext cx="1836821" cy="159803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4024796" y="2366196"/>
        <a:ext cx="1099980" cy="1264345"/>
      </dsp:txXfrm>
    </dsp:sp>
    <dsp:sp modelId="{E3772F9E-DC69-4C7D-8B11-28122049F37C}">
      <dsp:nvSpPr>
        <dsp:cNvPr id="0" name=""/>
        <dsp:cNvSpPr/>
      </dsp:nvSpPr>
      <dsp:spPr>
        <a:xfrm rot="5400000">
          <a:off x="2796743" y="3758445"/>
          <a:ext cx="1836821" cy="159803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smtClean="0"/>
            <a:t>2 igaz + 1 hamis állítás</a:t>
          </a:r>
          <a:endParaRPr lang="hu-HU" sz="1500" kern="1200"/>
        </a:p>
      </dsp:txBody>
      <dsp:txXfrm rot="-5400000">
        <a:off x="3165163" y="3925290"/>
        <a:ext cx="1099980" cy="1264345"/>
      </dsp:txXfrm>
    </dsp:sp>
    <dsp:sp modelId="{38326BFD-6FCE-484A-B4C3-3427A474C1FE}">
      <dsp:nvSpPr>
        <dsp:cNvPr id="0" name=""/>
        <dsp:cNvSpPr/>
      </dsp:nvSpPr>
      <dsp:spPr>
        <a:xfrm>
          <a:off x="4562663" y="4006416"/>
          <a:ext cx="2049892" cy="1102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958D8-1A87-4E1C-B249-CBB3F5B24DAA}">
      <dsp:nvSpPr>
        <dsp:cNvPr id="0" name=""/>
        <dsp:cNvSpPr/>
      </dsp:nvSpPr>
      <dsp:spPr>
        <a:xfrm rot="5400000">
          <a:off x="1070866" y="3758445"/>
          <a:ext cx="1836821" cy="159803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1439286" y="3925290"/>
        <a:ext cx="1099980" cy="1264345"/>
      </dsp:txXfrm>
    </dsp:sp>
    <dsp:sp modelId="{135ADA9A-053D-4F9B-AC29-10831D2DF97C}">
      <dsp:nvSpPr>
        <dsp:cNvPr id="0" name=""/>
        <dsp:cNvSpPr/>
      </dsp:nvSpPr>
      <dsp:spPr>
        <a:xfrm rot="5400000">
          <a:off x="1930498" y="5317539"/>
          <a:ext cx="1836821" cy="159803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smtClean="0"/>
            <a:t>Kinyomtatva</a:t>
          </a:r>
          <a:endParaRPr lang="hu-HU" sz="1500" kern="1200"/>
        </a:p>
      </dsp:txBody>
      <dsp:txXfrm rot="-5400000">
        <a:off x="2298918" y="5484384"/>
        <a:ext cx="1099980" cy="1264345"/>
      </dsp:txXfrm>
    </dsp:sp>
    <dsp:sp modelId="{930F0A3A-F103-454D-97DE-2D590011DCE1}">
      <dsp:nvSpPr>
        <dsp:cNvPr id="0" name=""/>
        <dsp:cNvSpPr/>
      </dsp:nvSpPr>
      <dsp:spPr>
        <a:xfrm>
          <a:off x="0" y="5565510"/>
          <a:ext cx="1983766" cy="1102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92E5C-3A15-4AAD-B0DB-ED68BB8B796C}">
      <dsp:nvSpPr>
        <dsp:cNvPr id="0" name=""/>
        <dsp:cNvSpPr/>
      </dsp:nvSpPr>
      <dsp:spPr>
        <a:xfrm rot="5400000">
          <a:off x="3656376" y="5317539"/>
          <a:ext cx="1836821" cy="15980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600" kern="1200"/>
        </a:p>
      </dsp:txBody>
      <dsp:txXfrm rot="-5400000">
        <a:off x="4024796" y="5484384"/>
        <a:ext cx="1099980" cy="12643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0DDB8-B2A1-451E-9033-AF3B80224B9D}">
      <dsp:nvSpPr>
        <dsp:cNvPr id="0" name=""/>
        <dsp:cNvSpPr/>
      </dsp:nvSpPr>
      <dsp:spPr>
        <a:xfrm rot="10800000">
          <a:off x="2087784" y="4046"/>
          <a:ext cx="7751367" cy="54148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782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dirty="0" smtClean="0"/>
            <a:t>Pogrom-népirtás-tömeggyilkosság;</a:t>
          </a:r>
          <a:endParaRPr lang="hu-HU" sz="2500" kern="1200" dirty="0"/>
        </a:p>
      </dsp:txBody>
      <dsp:txXfrm rot="10800000">
        <a:off x="2223156" y="4046"/>
        <a:ext cx="7615995" cy="541489"/>
      </dsp:txXfrm>
    </dsp:sp>
    <dsp:sp modelId="{0C770892-53B0-4139-B970-127C564CD792}">
      <dsp:nvSpPr>
        <dsp:cNvPr id="0" name=""/>
        <dsp:cNvSpPr/>
      </dsp:nvSpPr>
      <dsp:spPr>
        <a:xfrm>
          <a:off x="1817039" y="4046"/>
          <a:ext cx="541489" cy="54148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14757-BCB3-4F12-8CD3-C44B727ECD2C}">
      <dsp:nvSpPr>
        <dsp:cNvPr id="0" name=""/>
        <dsp:cNvSpPr/>
      </dsp:nvSpPr>
      <dsp:spPr>
        <a:xfrm rot="10800000">
          <a:off x="2087784" y="707174"/>
          <a:ext cx="7751367" cy="541489"/>
        </a:xfrm>
        <a:prstGeom prst="homePlate">
          <a:avLst/>
        </a:prstGeom>
        <a:solidFill>
          <a:schemeClr val="accent4">
            <a:hueOff val="1299462"/>
            <a:satOff val="-5996"/>
            <a:lumOff val="2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782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smtClean="0"/>
            <a:t>Tekintélyelvű rendszer - diktatúra - totalitárius rendszer;</a:t>
          </a:r>
          <a:endParaRPr lang="hu-HU" sz="2500" kern="1200"/>
        </a:p>
      </dsp:txBody>
      <dsp:txXfrm rot="10800000">
        <a:off x="2223156" y="707174"/>
        <a:ext cx="7615995" cy="541489"/>
      </dsp:txXfrm>
    </dsp:sp>
    <dsp:sp modelId="{77CBAF15-281E-4A00-8141-4F0F375DD004}">
      <dsp:nvSpPr>
        <dsp:cNvPr id="0" name=""/>
        <dsp:cNvSpPr/>
      </dsp:nvSpPr>
      <dsp:spPr>
        <a:xfrm>
          <a:off x="1817039" y="707174"/>
          <a:ext cx="541489" cy="54148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FA052-0EDE-48E7-8933-11F9CB8E8283}">
      <dsp:nvSpPr>
        <dsp:cNvPr id="0" name=""/>
        <dsp:cNvSpPr/>
      </dsp:nvSpPr>
      <dsp:spPr>
        <a:xfrm rot="10800000">
          <a:off x="2087784" y="1410302"/>
          <a:ext cx="7751367" cy="541489"/>
        </a:xfrm>
        <a:prstGeom prst="homePlat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782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smtClean="0"/>
            <a:t>Forradalom - felkelés - szabadságharc - puccs -  lázadás;</a:t>
          </a:r>
          <a:endParaRPr lang="hu-HU" sz="2500" kern="1200"/>
        </a:p>
      </dsp:txBody>
      <dsp:txXfrm rot="10800000">
        <a:off x="2223156" y="1410302"/>
        <a:ext cx="7615995" cy="541489"/>
      </dsp:txXfrm>
    </dsp:sp>
    <dsp:sp modelId="{02337DAC-E9C6-486B-BF30-0C4B87D2D58B}">
      <dsp:nvSpPr>
        <dsp:cNvPr id="0" name=""/>
        <dsp:cNvSpPr/>
      </dsp:nvSpPr>
      <dsp:spPr>
        <a:xfrm>
          <a:off x="1817039" y="1410302"/>
          <a:ext cx="541489" cy="54148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000" r="-7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81559-5418-4AFC-9C77-A21876E1200A}">
      <dsp:nvSpPr>
        <dsp:cNvPr id="0" name=""/>
        <dsp:cNvSpPr/>
      </dsp:nvSpPr>
      <dsp:spPr>
        <a:xfrm rot="10800000">
          <a:off x="2087784" y="2113430"/>
          <a:ext cx="7751367" cy="541489"/>
        </a:xfrm>
        <a:prstGeom prst="homePlate">
          <a:avLst/>
        </a:prstGeom>
        <a:solidFill>
          <a:schemeClr val="accent4">
            <a:hueOff val="3898385"/>
            <a:satOff val="-17988"/>
            <a:lumOff val="6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782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smtClean="0"/>
            <a:t>Reform - válság - változás - konfliktus;</a:t>
          </a:r>
          <a:endParaRPr lang="hu-HU" sz="2500" kern="1200"/>
        </a:p>
      </dsp:txBody>
      <dsp:txXfrm rot="10800000">
        <a:off x="2223156" y="2113430"/>
        <a:ext cx="7615995" cy="541489"/>
      </dsp:txXfrm>
    </dsp:sp>
    <dsp:sp modelId="{D45515E7-324F-4BF4-84A9-222033BFB778}">
      <dsp:nvSpPr>
        <dsp:cNvPr id="0" name=""/>
        <dsp:cNvSpPr/>
      </dsp:nvSpPr>
      <dsp:spPr>
        <a:xfrm>
          <a:off x="1817039" y="2113430"/>
          <a:ext cx="541489" cy="54148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8000" r="-10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CAB01-BE54-4FD7-8793-F0E3F6FCF2F1}">
      <dsp:nvSpPr>
        <dsp:cNvPr id="0" name=""/>
        <dsp:cNvSpPr/>
      </dsp:nvSpPr>
      <dsp:spPr>
        <a:xfrm rot="10800000">
          <a:off x="2087784" y="2816558"/>
          <a:ext cx="7751367" cy="541489"/>
        </a:xfrm>
        <a:prstGeom prst="homePlat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782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smtClean="0"/>
            <a:t>Ellenállás - passzív és aktív ellenállás;</a:t>
          </a:r>
          <a:endParaRPr lang="hu-HU" sz="2500" kern="1200"/>
        </a:p>
      </dsp:txBody>
      <dsp:txXfrm rot="10800000">
        <a:off x="2223156" y="2816558"/>
        <a:ext cx="7615995" cy="541489"/>
      </dsp:txXfrm>
    </dsp:sp>
    <dsp:sp modelId="{A0B53FC6-22DB-4C04-89E7-EE0F4D3FE29A}">
      <dsp:nvSpPr>
        <dsp:cNvPr id="0" name=""/>
        <dsp:cNvSpPr/>
      </dsp:nvSpPr>
      <dsp:spPr>
        <a:xfrm>
          <a:off x="1817039" y="2816558"/>
          <a:ext cx="541489" cy="54148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3E054-E604-4A46-9C15-A7D38BCD0C50}">
      <dsp:nvSpPr>
        <dsp:cNvPr id="0" name=""/>
        <dsp:cNvSpPr/>
      </dsp:nvSpPr>
      <dsp:spPr>
        <a:xfrm rot="10800000">
          <a:off x="2087784" y="3519686"/>
          <a:ext cx="7751367" cy="541489"/>
        </a:xfrm>
        <a:prstGeom prst="homePlate">
          <a:avLst/>
        </a:prstGeom>
        <a:solidFill>
          <a:schemeClr val="accent4">
            <a:hueOff val="6497308"/>
            <a:satOff val="-29980"/>
            <a:lumOff val="11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782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smtClean="0"/>
            <a:t>Birodalmak;</a:t>
          </a:r>
          <a:endParaRPr lang="hu-HU" sz="2500" kern="1200"/>
        </a:p>
      </dsp:txBody>
      <dsp:txXfrm rot="10800000">
        <a:off x="2223156" y="3519686"/>
        <a:ext cx="7615995" cy="541489"/>
      </dsp:txXfrm>
    </dsp:sp>
    <dsp:sp modelId="{4CEED6EB-7B8F-4A12-974A-46C9F6E2F144}">
      <dsp:nvSpPr>
        <dsp:cNvPr id="0" name=""/>
        <dsp:cNvSpPr/>
      </dsp:nvSpPr>
      <dsp:spPr>
        <a:xfrm>
          <a:off x="1817039" y="3519686"/>
          <a:ext cx="541489" cy="541489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8D819-A27B-4966-A8D4-6B6EB68819F5}">
      <dsp:nvSpPr>
        <dsp:cNvPr id="0" name=""/>
        <dsp:cNvSpPr/>
      </dsp:nvSpPr>
      <dsp:spPr>
        <a:xfrm rot="10800000">
          <a:off x="2087784" y="4222814"/>
          <a:ext cx="7751367" cy="541489"/>
        </a:xfrm>
        <a:prstGeom prst="homePlat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782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dirty="0" smtClean="0"/>
            <a:t>Hatalmi ágak a történelmi korszakokban;</a:t>
          </a:r>
          <a:endParaRPr lang="hu-HU" sz="2500" kern="1200" dirty="0"/>
        </a:p>
      </dsp:txBody>
      <dsp:txXfrm rot="10800000">
        <a:off x="2223156" y="4222814"/>
        <a:ext cx="7615995" cy="541489"/>
      </dsp:txXfrm>
    </dsp:sp>
    <dsp:sp modelId="{523A752C-418F-4E66-AE71-80E6B5982D2B}">
      <dsp:nvSpPr>
        <dsp:cNvPr id="0" name=""/>
        <dsp:cNvSpPr/>
      </dsp:nvSpPr>
      <dsp:spPr>
        <a:xfrm>
          <a:off x="1817039" y="4222814"/>
          <a:ext cx="541489" cy="541489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A5322-2848-4DE7-A237-DA5EA4A37C1E}">
      <dsp:nvSpPr>
        <dsp:cNvPr id="0" name=""/>
        <dsp:cNvSpPr/>
      </dsp:nvSpPr>
      <dsp:spPr>
        <a:xfrm rot="10800000">
          <a:off x="2087784" y="4925942"/>
          <a:ext cx="7751367" cy="541489"/>
        </a:xfrm>
        <a:prstGeom prst="homePlate">
          <a:avLst/>
        </a:prstGeom>
        <a:solidFill>
          <a:schemeClr val="accent4">
            <a:hueOff val="9096231"/>
            <a:satOff val="-41972"/>
            <a:lumOff val="15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782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dirty="0" smtClean="0"/>
            <a:t>Adók;</a:t>
          </a:r>
          <a:endParaRPr lang="hu-HU" sz="2500" kern="1200" dirty="0"/>
        </a:p>
      </dsp:txBody>
      <dsp:txXfrm rot="10800000">
        <a:off x="2223156" y="4925942"/>
        <a:ext cx="7615995" cy="541489"/>
      </dsp:txXfrm>
    </dsp:sp>
    <dsp:sp modelId="{2C5BDC3E-92D1-4F83-95B2-3009D6C83331}">
      <dsp:nvSpPr>
        <dsp:cNvPr id="0" name=""/>
        <dsp:cNvSpPr/>
      </dsp:nvSpPr>
      <dsp:spPr>
        <a:xfrm>
          <a:off x="1817039" y="4925942"/>
          <a:ext cx="541489" cy="541489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BAA39-BB2F-4779-B20B-DD262D1C3260}">
      <dsp:nvSpPr>
        <dsp:cNvPr id="0" name=""/>
        <dsp:cNvSpPr/>
      </dsp:nvSpPr>
      <dsp:spPr>
        <a:xfrm rot="10800000">
          <a:off x="2087784" y="5629069"/>
          <a:ext cx="7751367" cy="541489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782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dirty="0" smtClean="0"/>
            <a:t>Autonómia</a:t>
          </a:r>
          <a:endParaRPr lang="hu-HU" sz="2500" kern="1200" dirty="0"/>
        </a:p>
      </dsp:txBody>
      <dsp:txXfrm rot="10800000">
        <a:off x="2223156" y="5629069"/>
        <a:ext cx="7615995" cy="541489"/>
      </dsp:txXfrm>
    </dsp:sp>
    <dsp:sp modelId="{E3B38A2D-F158-410B-B1E7-690E3FCF8AFC}">
      <dsp:nvSpPr>
        <dsp:cNvPr id="0" name=""/>
        <dsp:cNvSpPr/>
      </dsp:nvSpPr>
      <dsp:spPr>
        <a:xfrm>
          <a:off x="1817039" y="5629069"/>
          <a:ext cx="541489" cy="541489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316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267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876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195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968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014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6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899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90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585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659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FBF8B-7B3D-4132-8222-D23709AA7BD6}" type="datetimeFigureOut">
              <a:rPr lang="hu-HU" smtClean="0"/>
              <a:t>2024. 02. 20.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2883-EDDB-42AC-A344-81437CE7C9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856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1001tortenet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szichoforyou.hu/kadar-annamaria-reziliencia/" TargetMode="External"/><Relationship Id="rId2" Type="http://schemas.openxmlformats.org/officeDocument/2006/relationships/hyperlink" Target="https://rukkola.hu/szerzok/27400-nagyajtai_ann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ursera.org/learn/a-tanulas-tanulasa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451"/>
            <a:ext cx="12192000" cy="547514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52388" y="202131"/>
            <a:ext cx="214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1001tortenet.net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3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88016" y="365125"/>
            <a:ext cx="6165783" cy="1325563"/>
          </a:xfrm>
        </p:spPr>
        <p:txBody>
          <a:bodyPr/>
          <a:lstStyle/>
          <a:p>
            <a:r>
              <a:rPr lang="hu-HU" dirty="0" smtClean="0"/>
              <a:t>10. További játékok</a:t>
            </a:r>
            <a:endParaRPr lang="hu-HU" dirty="0"/>
          </a:p>
        </p:txBody>
      </p:sp>
      <p:pic>
        <p:nvPicPr>
          <p:cNvPr id="4" name="Tartalom helye 3" descr="&lt;strong&gt;Question&lt;/strong&gt; mark 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95" y="1895517"/>
            <a:ext cx="5580046" cy="369399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56829828"/>
              </p:ext>
            </p:extLst>
          </p:nvPr>
        </p:nvGraphicFramePr>
        <p:xfrm>
          <a:off x="-442761" y="-462012"/>
          <a:ext cx="6612556" cy="7555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41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7194" y="182245"/>
            <a:ext cx="11353800" cy="1325563"/>
          </a:xfrm>
        </p:spPr>
        <p:txBody>
          <a:bodyPr/>
          <a:lstStyle/>
          <a:p>
            <a:r>
              <a:rPr lang="hu-HU" dirty="0" smtClean="0"/>
              <a:t>11. Kulcsfogalom-kártyák – történelmi tudatosság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903" y="1507808"/>
            <a:ext cx="8022333" cy="4512192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2669" y="1184874"/>
            <a:ext cx="10086383" cy="56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394" y="105244"/>
            <a:ext cx="10515600" cy="69365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12. A tematika</a:t>
            </a:r>
            <a:endParaRPr lang="hu-HU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45679632"/>
              </p:ext>
            </p:extLst>
          </p:nvPr>
        </p:nvGraphicFramePr>
        <p:xfrm>
          <a:off x="279134" y="683395"/>
          <a:ext cx="11656192" cy="6174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60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13. Egy lap felépítése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30445" t="30537" r="22775" b="23246"/>
          <a:stretch/>
        </p:blipFill>
        <p:spPr>
          <a:xfrm>
            <a:off x="929907" y="1623313"/>
            <a:ext cx="9570720" cy="5318811"/>
          </a:xfrm>
          <a:prstGeom prst="rect">
            <a:avLst/>
          </a:prstGeom>
        </p:spPr>
      </p:pic>
      <p:sp>
        <p:nvSpPr>
          <p:cNvPr id="6" name="Felhő 5"/>
          <p:cNvSpPr/>
          <p:nvPr/>
        </p:nvSpPr>
        <p:spPr>
          <a:xfrm>
            <a:off x="6668705" y="6007619"/>
            <a:ext cx="2022908" cy="917758"/>
          </a:xfrm>
          <a:prstGeom prst="cloudCallout">
            <a:avLst>
              <a:gd name="adj1" fmla="val 82180"/>
              <a:gd name="adj2" fmla="val -24614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Értelmezési keretek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1031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14. Idő: Mikor? Mennyi idő?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10 perctől teljes óráig…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7353702" y="5957957"/>
            <a:ext cx="46778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Image </a:t>
            </a:r>
            <a:r>
              <a:rPr lang="hu-HU" sz="800" dirty="0" err="1"/>
              <a:t>by</a:t>
            </a:r>
            <a:r>
              <a:rPr lang="hu-HU" sz="800" dirty="0"/>
              <a:t> &lt;a </a:t>
            </a:r>
            <a:r>
              <a:rPr lang="hu-HU" sz="800" dirty="0" err="1"/>
              <a:t>href</a:t>
            </a:r>
            <a:r>
              <a:rPr lang="hu-HU" sz="800" dirty="0"/>
              <a:t>="https://pixabay.com/</a:t>
            </a:r>
            <a:r>
              <a:rPr lang="hu-HU" sz="800" dirty="0" err="1"/>
              <a:t>users</a:t>
            </a:r>
            <a:r>
              <a:rPr lang="hu-HU" sz="800" dirty="0"/>
              <a:t>/alles-2597842/?</a:t>
            </a:r>
            <a:r>
              <a:rPr lang="hu-HU" sz="800" dirty="0" err="1"/>
              <a:t>utm_source</a:t>
            </a:r>
            <a:r>
              <a:rPr lang="hu-HU" sz="800" dirty="0"/>
              <a:t>=</a:t>
            </a:r>
            <a:r>
              <a:rPr lang="hu-HU" sz="800" dirty="0" err="1"/>
              <a:t>link-attribution&amp;amp;utm_medium</a:t>
            </a:r>
            <a:r>
              <a:rPr lang="hu-HU" sz="800" dirty="0"/>
              <a:t>=</a:t>
            </a:r>
            <a:r>
              <a:rPr lang="hu-HU" sz="800" dirty="0" err="1"/>
              <a:t>referral&amp;amp;utm_campaign</a:t>
            </a:r>
            <a:r>
              <a:rPr lang="hu-HU" sz="800" dirty="0"/>
              <a:t>=</a:t>
            </a:r>
            <a:r>
              <a:rPr lang="hu-HU" sz="800" dirty="0" err="1"/>
              <a:t>image&amp;amp;utm_content</a:t>
            </a:r>
            <a:r>
              <a:rPr lang="hu-HU" sz="800" dirty="0"/>
              <a:t>=1412440"&gt;Alexander </a:t>
            </a:r>
            <a:r>
              <a:rPr lang="hu-HU" sz="800" dirty="0" err="1"/>
              <a:t>Lesnitsky</a:t>
            </a:r>
            <a:r>
              <a:rPr lang="hu-HU" sz="800" dirty="0"/>
              <a:t>&lt;/a&gt; </a:t>
            </a:r>
            <a:r>
              <a:rPr lang="hu-HU" sz="800" dirty="0" err="1"/>
              <a:t>from</a:t>
            </a:r>
            <a:r>
              <a:rPr lang="hu-HU" sz="800" dirty="0"/>
              <a:t> &lt;a </a:t>
            </a:r>
            <a:r>
              <a:rPr lang="hu-HU" sz="800" dirty="0" err="1"/>
              <a:t>href</a:t>
            </a:r>
            <a:r>
              <a:rPr lang="hu-HU" sz="800" dirty="0"/>
              <a:t>="https://pixabay.com/?</a:t>
            </a:r>
            <a:r>
              <a:rPr lang="hu-HU" sz="800" dirty="0" err="1"/>
              <a:t>utm_source</a:t>
            </a:r>
            <a:r>
              <a:rPr lang="hu-HU" sz="800" dirty="0"/>
              <a:t>=</a:t>
            </a:r>
            <a:r>
              <a:rPr lang="hu-HU" sz="800" dirty="0" err="1"/>
              <a:t>link-attribution&amp;amp;utm_medium</a:t>
            </a:r>
            <a:r>
              <a:rPr lang="hu-HU" sz="800" dirty="0"/>
              <a:t>=</a:t>
            </a:r>
            <a:r>
              <a:rPr lang="hu-HU" sz="800" dirty="0" err="1"/>
              <a:t>referral&amp;amp;utm_campaign</a:t>
            </a:r>
            <a:r>
              <a:rPr lang="hu-HU" sz="800" dirty="0"/>
              <a:t>=</a:t>
            </a:r>
            <a:r>
              <a:rPr lang="hu-HU" sz="800" dirty="0" err="1"/>
              <a:t>image&amp;amp;utm_content</a:t>
            </a:r>
            <a:r>
              <a:rPr lang="hu-HU" sz="800" dirty="0"/>
              <a:t>=1412440"&gt;</a:t>
            </a:r>
            <a:r>
              <a:rPr lang="hu-HU" sz="800" dirty="0" err="1"/>
              <a:t>Pixabay</a:t>
            </a:r>
            <a:r>
              <a:rPr lang="hu-HU" sz="800" dirty="0"/>
              <a:t>&lt;/a&gt;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02" y="0"/>
            <a:ext cx="3581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15. Hogyan tovább?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Fejlesztés</a:t>
            </a:r>
          </a:p>
          <a:p>
            <a:r>
              <a:rPr lang="hu-HU" dirty="0" smtClean="0"/>
              <a:t>Kutatás, hipotézisek</a:t>
            </a:r>
            <a:endParaRPr lang="hu-HU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5823284" y="1978025"/>
            <a:ext cx="56829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dirty="0" smtClean="0"/>
              <a:t>Segítségkérés:</a:t>
            </a:r>
          </a:p>
          <a:p>
            <a:r>
              <a:rPr lang="hu-HU" dirty="0" smtClean="0"/>
              <a:t>Aki szívesen kipróbálná, és segítene a kutatásban, várom a jelentkezést</a:t>
            </a:r>
          </a:p>
          <a:p>
            <a:r>
              <a:rPr lang="hu-HU" dirty="0" smtClean="0"/>
              <a:t>Felajánlás: kinyomtatott szettek eljuttatása a jelentkezők számára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64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16. </a:t>
            </a:r>
            <a:r>
              <a:rPr lang="hu-HU" dirty="0" err="1" smtClean="0"/>
              <a:t>Workshop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3768" y="1636628"/>
            <a:ext cx="6179419" cy="4540335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Melyik témával kapcsolatban vennél részt szívesen kb. 45 perces </a:t>
            </a:r>
            <a:r>
              <a:rPr lang="hu-HU" dirty="0" err="1" smtClean="0"/>
              <a:t>workshopon</a:t>
            </a:r>
            <a:r>
              <a:rPr lang="hu-HU" dirty="0" smtClean="0"/>
              <a:t>?</a:t>
            </a:r>
          </a:p>
          <a:p>
            <a:pPr marL="0" indent="0">
              <a:buNone/>
            </a:pPr>
            <a:r>
              <a:rPr lang="hu-HU" dirty="0" smtClean="0"/>
              <a:t>Kérdőív a honlapon – választható témák</a:t>
            </a:r>
          </a:p>
          <a:p>
            <a:pPr marL="0" indent="0">
              <a:buNone/>
            </a:pPr>
            <a:r>
              <a:rPr lang="hu-HU" dirty="0" smtClean="0"/>
              <a:t>Legalább 4-5 jelentkező esetén </a:t>
            </a:r>
            <a:r>
              <a:rPr lang="hu-HU" dirty="0" err="1" smtClean="0"/>
              <a:t>workshopon</a:t>
            </a:r>
            <a:r>
              <a:rPr lang="hu-HU" dirty="0" smtClean="0"/>
              <a:t> mutatom be a választott módszert – kipróbálás, beszélgetés, változatok, tippek… (Ekkor </a:t>
            </a:r>
            <a:r>
              <a:rPr lang="hu-HU" smtClean="0"/>
              <a:t>lehet legalább </a:t>
            </a:r>
            <a:r>
              <a:rPr lang="hu-HU" dirty="0" smtClean="0"/>
              <a:t>két csapatot kialakítani…)</a:t>
            </a:r>
          </a:p>
          <a:p>
            <a:pPr marL="0" indent="0">
              <a:buNone/>
            </a:pPr>
            <a:r>
              <a:rPr lang="hu-HU" dirty="0">
                <a:hlinkClick r:id="rId2"/>
              </a:rPr>
              <a:t>https://www.1001tortenet.net</a:t>
            </a:r>
            <a:r>
              <a:rPr lang="hu-HU" dirty="0" smtClean="0">
                <a:hlinkClick r:id="rId2"/>
              </a:rPr>
              <a:t>/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28" y="1636628"/>
            <a:ext cx="1483672" cy="150722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44" y="1550891"/>
            <a:ext cx="1511567" cy="15929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9" y="3143850"/>
            <a:ext cx="1556652" cy="16290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858" y="3143851"/>
            <a:ext cx="1605753" cy="15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17. Ajánlott olvasmányok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dirty="0" err="1"/>
              <a:t>Csepela</a:t>
            </a:r>
            <a:r>
              <a:rPr lang="hu-HU" dirty="0"/>
              <a:t> Jánosné - Horváth Péter - Katona András </a:t>
            </a:r>
            <a:r>
              <a:rPr lang="hu-HU" dirty="0">
                <a:hlinkClick r:id="rId2"/>
              </a:rPr>
              <a:t>–</a:t>
            </a:r>
            <a:r>
              <a:rPr lang="hu-HU" dirty="0"/>
              <a:t> </a:t>
            </a:r>
            <a:r>
              <a:rPr lang="hu-HU" dirty="0" err="1"/>
              <a:t>Nagyajtai</a:t>
            </a:r>
            <a:r>
              <a:rPr lang="hu-HU" dirty="0"/>
              <a:t> Anna: A ​történelemtanítás gyakorlata Tantárgy-pedagógiai ​tankönyv. Nemzeti Tankönyvkiadó </a:t>
            </a:r>
          </a:p>
          <a:p>
            <a:pPr marL="0" indent="0">
              <a:buNone/>
            </a:pPr>
            <a:r>
              <a:rPr lang="hu-HU" dirty="0" err="1" smtClean="0"/>
              <a:t>Frankl</a:t>
            </a:r>
            <a:r>
              <a:rPr lang="hu-HU" dirty="0"/>
              <a:t>, Viktor: </a:t>
            </a:r>
            <a:r>
              <a:rPr lang="hu-HU" dirty="0" err="1"/>
              <a:t>Man's</a:t>
            </a:r>
            <a:r>
              <a:rPr lang="hu-HU" dirty="0"/>
              <a:t> </a:t>
            </a:r>
            <a:r>
              <a:rPr lang="hu-HU" dirty="0" err="1"/>
              <a:t>Search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Meaning</a:t>
            </a:r>
            <a:r>
              <a:rPr lang="hu-HU" b="1" dirty="0"/>
              <a:t>, </a:t>
            </a:r>
            <a:r>
              <a:rPr lang="hu-HU" dirty="0"/>
              <a:t>Random House UK </a:t>
            </a:r>
            <a:r>
              <a:rPr lang="hu-HU" dirty="0" err="1"/>
              <a:t>Ltd</a:t>
            </a:r>
            <a:endParaRPr lang="hu-HU" dirty="0"/>
          </a:p>
          <a:p>
            <a:pPr marL="0" indent="0">
              <a:buNone/>
            </a:pPr>
            <a:r>
              <a:rPr lang="hu-HU" dirty="0" err="1"/>
              <a:t>Gonzalez</a:t>
            </a:r>
            <a:r>
              <a:rPr lang="hu-HU" dirty="0"/>
              <a:t>, </a:t>
            </a:r>
            <a:r>
              <a:rPr lang="hu-HU" dirty="0" err="1"/>
              <a:t>Jennifer</a:t>
            </a:r>
            <a:r>
              <a:rPr lang="hu-HU" dirty="0"/>
              <a:t> - https://www.cultofpedagogy.com/ </a:t>
            </a:r>
          </a:p>
          <a:p>
            <a:pPr marL="0" indent="0">
              <a:buNone/>
            </a:pPr>
            <a:r>
              <a:rPr lang="hu-HU" dirty="0" err="1" smtClean="0"/>
              <a:t>Gyertyánfy</a:t>
            </a:r>
            <a:r>
              <a:rPr lang="hu-HU" dirty="0" smtClean="0"/>
              <a:t> </a:t>
            </a:r>
            <a:r>
              <a:rPr lang="hu-HU" dirty="0"/>
              <a:t>András: Gondolatok történelemtanításunk helyzetéről</a:t>
            </a:r>
          </a:p>
          <a:p>
            <a:pPr marL="0" indent="0">
              <a:buNone/>
            </a:pPr>
            <a:r>
              <a:rPr lang="hu-HU" dirty="0" err="1" smtClean="0"/>
              <a:t>Hattie</a:t>
            </a:r>
            <a:r>
              <a:rPr lang="hu-HU" dirty="0"/>
              <a:t>, John: </a:t>
            </a:r>
            <a:r>
              <a:rPr lang="hu-HU" dirty="0" err="1"/>
              <a:t>Visible</a:t>
            </a:r>
            <a:r>
              <a:rPr lang="hu-HU" dirty="0"/>
              <a:t> </a:t>
            </a:r>
            <a:r>
              <a:rPr lang="hu-HU" dirty="0" err="1"/>
              <a:t>learning</a:t>
            </a:r>
            <a:r>
              <a:rPr lang="hu-HU" dirty="0"/>
              <a:t>, London, Taylor &amp; Francis </a:t>
            </a:r>
            <a:r>
              <a:rPr lang="hu-HU" dirty="0" err="1"/>
              <a:t>Ltd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Kádár Annamária: „</a:t>
            </a:r>
            <a:r>
              <a:rPr lang="hu-HU" dirty="0" err="1"/>
              <a:t>Teremtsük</a:t>
            </a:r>
            <a:r>
              <a:rPr lang="hu-HU" dirty="0"/>
              <a:t> meg a gyerekben azt az érzést, hogy van mögötte egy történet”, </a:t>
            </a:r>
            <a:r>
              <a:rPr lang="hu-HU" dirty="0">
                <a:hlinkClick r:id="rId3"/>
              </a:rPr>
              <a:t>https://pszichoforyou.hu/kadar-annamaria-reziliencia/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Kojanitz </a:t>
            </a:r>
            <a:r>
              <a:rPr lang="hu-HU" dirty="0"/>
              <a:t>László: A történelmi gondolkodás fejlesztése. </a:t>
            </a:r>
            <a:r>
              <a:rPr lang="hu-HU" dirty="0" smtClean="0"/>
              <a:t>tortenelemtanitas.hu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Pink, Daniel </a:t>
            </a:r>
            <a:r>
              <a:rPr lang="hu-HU" dirty="0"/>
              <a:t>: </a:t>
            </a:r>
            <a:r>
              <a:rPr lang="hu-HU" dirty="0" smtClean="0"/>
              <a:t>Motiváció 3.0, HVG Kiadó</a:t>
            </a:r>
          </a:p>
          <a:p>
            <a:pPr marL="0" indent="0">
              <a:buNone/>
            </a:pPr>
            <a:r>
              <a:rPr lang="hu-HU" dirty="0" err="1"/>
              <a:t>Seligman</a:t>
            </a:r>
            <a:r>
              <a:rPr lang="hu-HU" dirty="0"/>
              <a:t>, Martin: </a:t>
            </a:r>
            <a:r>
              <a:rPr lang="hu-HU" dirty="0" err="1"/>
              <a:t>Flourish</a:t>
            </a:r>
            <a:r>
              <a:rPr lang="hu-HU" dirty="0"/>
              <a:t> - élj boldogan! - A boldogság és a jól-lét radikálisan új értelmezése. Akadémiai Kiadó</a:t>
            </a:r>
          </a:p>
          <a:p>
            <a:pPr marL="0" indent="0">
              <a:buNone/>
            </a:pPr>
            <a:r>
              <a:rPr lang="hu-HU" dirty="0" smtClean="0"/>
              <a:t>Stuart, </a:t>
            </a:r>
            <a:r>
              <a:rPr lang="hu-HU" dirty="0" err="1" smtClean="0"/>
              <a:t>Dave</a:t>
            </a:r>
            <a:r>
              <a:rPr lang="hu-HU" dirty="0"/>
              <a:t>: </a:t>
            </a:r>
            <a:r>
              <a:rPr lang="hu-HU" dirty="0" err="1" smtClean="0"/>
              <a:t>These</a:t>
            </a:r>
            <a:r>
              <a:rPr lang="hu-HU" dirty="0" smtClean="0"/>
              <a:t> 6 </a:t>
            </a:r>
            <a:r>
              <a:rPr lang="hu-HU" dirty="0" err="1" smtClean="0"/>
              <a:t>Things</a:t>
            </a:r>
            <a:r>
              <a:rPr lang="hu-HU" dirty="0" smtClean="0"/>
              <a:t>, </a:t>
            </a:r>
            <a:r>
              <a:rPr lang="hu-HU" dirty="0" err="1"/>
              <a:t>Corwin</a:t>
            </a:r>
            <a:r>
              <a:rPr lang="hu-HU" dirty="0"/>
              <a:t> </a:t>
            </a:r>
            <a:r>
              <a:rPr lang="hu-HU" dirty="0" err="1"/>
              <a:t>Literacy</a:t>
            </a:r>
            <a:endParaRPr lang="hu-HU" dirty="0"/>
          </a:p>
          <a:p>
            <a:pPr marL="0" indent="0">
              <a:buNone/>
            </a:pPr>
            <a:r>
              <a:rPr lang="hu-HU" sz="2700" dirty="0" smtClean="0"/>
              <a:t>A </a:t>
            </a:r>
            <a:r>
              <a:rPr lang="hu-HU" sz="2700" dirty="0"/>
              <a:t>tanulás tanulása: Hatékony mentális eszközök, melyek segítenek megbirkózni a nehéz tantárgyakkal (</a:t>
            </a:r>
            <a:r>
              <a:rPr lang="hu-HU" sz="2700" dirty="0" err="1"/>
              <a:t>Learning</a:t>
            </a:r>
            <a:r>
              <a:rPr lang="hu-HU" sz="2700" dirty="0"/>
              <a:t> </a:t>
            </a:r>
            <a:r>
              <a:rPr lang="hu-HU" sz="2700" dirty="0" err="1"/>
              <a:t>How</a:t>
            </a:r>
            <a:r>
              <a:rPr lang="hu-HU" sz="2700" dirty="0"/>
              <a:t> </a:t>
            </a:r>
            <a:r>
              <a:rPr lang="hu-HU" sz="2700" dirty="0" err="1"/>
              <a:t>to</a:t>
            </a:r>
            <a:r>
              <a:rPr lang="hu-HU" sz="2700" dirty="0"/>
              <a:t> </a:t>
            </a:r>
            <a:r>
              <a:rPr lang="hu-HU" sz="2700" dirty="0" err="1"/>
              <a:t>Learn</a:t>
            </a:r>
            <a:r>
              <a:rPr lang="hu-HU" sz="2700" dirty="0"/>
              <a:t>) </a:t>
            </a:r>
            <a:r>
              <a:rPr lang="hu-HU" sz="2700" dirty="0">
                <a:hlinkClick r:id="rId4"/>
              </a:rPr>
              <a:t>https://www.coursera.org/learn/a-tanulas-tanulasa</a:t>
            </a:r>
            <a:endParaRPr lang="hu-HU" sz="2700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31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18. Köszönetek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dirty="0" smtClean="0"/>
              <a:t>Köszönöm a figyelmet!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dirty="0" smtClean="0"/>
              <a:t>Szabó Márta</a:t>
            </a:r>
          </a:p>
          <a:p>
            <a:pPr marL="0" indent="0" algn="r">
              <a:buNone/>
            </a:pPr>
            <a:r>
              <a:rPr lang="hu-HU" dirty="0" smtClean="0"/>
              <a:t>szabotanarno</a:t>
            </a:r>
            <a:r>
              <a:rPr lang="hu-HU" dirty="0"/>
              <a:t>@</a:t>
            </a:r>
            <a:r>
              <a:rPr lang="hu-HU" dirty="0" smtClean="0"/>
              <a:t>gmail.com</a:t>
            </a:r>
          </a:p>
          <a:p>
            <a:pPr marL="0" indent="0" algn="r">
              <a:buNone/>
            </a:pPr>
            <a:r>
              <a:rPr lang="hu-HU" dirty="0" smtClean="0"/>
              <a:t>1001tortenet.net</a:t>
            </a:r>
            <a:endParaRPr lang="hu-HU" dirty="0"/>
          </a:p>
        </p:txBody>
      </p:sp>
      <p:pic>
        <p:nvPicPr>
          <p:cNvPr id="4" name="Kép 3" descr="&lt;strong&gt;flower&lt;/strong&gt; bouquets - TuckDB Ephemer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71" y="2418715"/>
            <a:ext cx="2993457" cy="414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6801" t="24468" r="23579" b="19352"/>
          <a:stretch/>
        </p:blipFill>
        <p:spPr>
          <a:xfrm>
            <a:off x="6568174" y="-51537"/>
            <a:ext cx="5438760" cy="690953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252" y="128532"/>
            <a:ext cx="7989041" cy="1325563"/>
          </a:xfrm>
        </p:spPr>
        <p:txBody>
          <a:bodyPr>
            <a:normAutofit/>
          </a:bodyPr>
          <a:lstStyle/>
          <a:p>
            <a:r>
              <a:rPr lang="hu-HU" dirty="0" smtClean="0"/>
              <a:t>1. 1001 történet: </a:t>
            </a:r>
            <a:br>
              <a:rPr lang="hu-HU" dirty="0" smtClean="0"/>
            </a:br>
            <a:r>
              <a:rPr lang="hu-HU" dirty="0" smtClean="0"/>
              <a:t>Életmentés és túlélés</a:t>
            </a: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314198"/>
              </p:ext>
            </p:extLst>
          </p:nvPr>
        </p:nvGraphicFramePr>
        <p:xfrm>
          <a:off x="-1914411" y="243840"/>
          <a:ext cx="8190265" cy="6574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9170" y="1454095"/>
            <a:ext cx="3060602" cy="1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Tartalma…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51" y="1771048"/>
            <a:ext cx="2399126" cy="14017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2279014" cy="142993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126" y="1588379"/>
            <a:ext cx="3427883" cy="158446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524" y="4254573"/>
            <a:ext cx="2559867" cy="221480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279" y="4254573"/>
            <a:ext cx="2826868" cy="232278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1147" y="4335141"/>
            <a:ext cx="2817637" cy="217424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8"/>
          <a:srcRect r="2633"/>
          <a:stretch/>
        </p:blipFill>
        <p:spPr>
          <a:xfrm>
            <a:off x="111316" y="4316573"/>
            <a:ext cx="3373029" cy="21707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9"/>
          <a:srcRect l="1154" r="3137" b="3837"/>
          <a:stretch/>
        </p:blipFill>
        <p:spPr>
          <a:xfrm>
            <a:off x="742589" y="1771048"/>
            <a:ext cx="2528932" cy="16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74953"/>
            <a:ext cx="12425679" cy="1169666"/>
          </a:xfrm>
        </p:spPr>
        <p:txBody>
          <a:bodyPr>
            <a:noAutofit/>
          </a:bodyPr>
          <a:lstStyle/>
          <a:p>
            <a:r>
              <a:rPr lang="hu-HU" sz="2800" dirty="0"/>
              <a:t>3</a:t>
            </a:r>
            <a:r>
              <a:rPr lang="hu-HU" sz="2800" dirty="0" smtClean="0"/>
              <a:t>. Az „én mátrixom”:</a:t>
            </a:r>
            <a:br>
              <a:rPr lang="hu-HU" sz="2800" dirty="0" smtClean="0"/>
            </a:br>
            <a:r>
              <a:rPr lang="hu-HU" sz="2400" b="1" dirty="0" smtClean="0"/>
              <a:t>A </a:t>
            </a:r>
            <a:r>
              <a:rPr lang="hu-H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motiváció (1)</a:t>
            </a:r>
            <a:r>
              <a:rPr lang="hu-HU" sz="2400" b="1" dirty="0" smtClean="0"/>
              <a:t> + </a:t>
            </a:r>
            <a:r>
              <a:rPr lang="hu-HU" sz="2400" b="1" dirty="0" smtClean="0">
                <a:solidFill>
                  <a:srgbClr val="00B050"/>
                </a:solidFill>
              </a:rPr>
              <a:t>PERMA (2)</a:t>
            </a:r>
            <a:r>
              <a:rPr lang="hu-HU" sz="2400" b="1" dirty="0" smtClean="0"/>
              <a:t> + </a:t>
            </a:r>
            <a:r>
              <a:rPr lang="hu-HU" sz="2400" b="1" dirty="0" smtClean="0">
                <a:solidFill>
                  <a:schemeClr val="accent5">
                    <a:lumMod val="75000"/>
                  </a:schemeClr>
                </a:solidFill>
              </a:rPr>
              <a:t>Történelmi tudás tartóoszlopai (3) </a:t>
            </a:r>
            <a:r>
              <a:rPr lang="hu-HU" sz="2400" b="1" dirty="0" smtClean="0"/>
              <a:t>+ </a:t>
            </a:r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</a:rPr>
              <a:t>21. századi képességek (4)</a:t>
            </a:r>
            <a:r>
              <a:rPr lang="hu-HU" sz="27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hu-HU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25781680"/>
              </p:ext>
            </p:extLst>
          </p:nvPr>
        </p:nvGraphicFramePr>
        <p:xfrm>
          <a:off x="3487111" y="132615"/>
          <a:ext cx="6431280" cy="7122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04635586"/>
              </p:ext>
            </p:extLst>
          </p:nvPr>
        </p:nvGraphicFramePr>
        <p:xfrm>
          <a:off x="8538643" y="769688"/>
          <a:ext cx="399823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20155630"/>
              </p:ext>
            </p:extLst>
          </p:nvPr>
        </p:nvGraphicFramePr>
        <p:xfrm>
          <a:off x="-293617" y="382912"/>
          <a:ext cx="6439394" cy="696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2570480" y="4133770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+látható tanulás (5) </a:t>
            </a:r>
            <a:endParaRPr lang="hu-H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-14393" y="6027003"/>
            <a:ext cx="472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Az identitás-babrálás  és elidegenedés ellen…: </a:t>
            </a:r>
            <a:r>
              <a:rPr lang="hu-HU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bevonódás</a:t>
            </a:r>
            <a:endParaRPr lang="hu-HU" sz="2400" b="1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Jobbra nyíl 8"/>
          <p:cNvSpPr/>
          <p:nvPr/>
        </p:nvSpPr>
        <p:spPr>
          <a:xfrm>
            <a:off x="0" y="1963554"/>
            <a:ext cx="467360" cy="317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Jobbra nyíl 9"/>
          <p:cNvSpPr/>
          <p:nvPr/>
        </p:nvSpPr>
        <p:spPr>
          <a:xfrm flipH="1">
            <a:off x="4714240" y="2082532"/>
            <a:ext cx="548640" cy="315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5412428" y="5379655"/>
            <a:ext cx="564150" cy="281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Jobbra nyíl 11"/>
          <p:cNvSpPr/>
          <p:nvPr/>
        </p:nvSpPr>
        <p:spPr>
          <a:xfrm flipH="1">
            <a:off x="11241239" y="3606715"/>
            <a:ext cx="548640" cy="315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2692400" y="5379655"/>
            <a:ext cx="467360" cy="317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43" y="5538471"/>
            <a:ext cx="3609734" cy="108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3" grpId="0">
        <p:bldAsOne/>
      </p:bldGraphic>
      <p:bldGraphic spid="4" grpId="0">
        <p:bldAsOne/>
      </p:bldGraphic>
      <p:bldGraphic spid="8" grpId="0">
        <p:bldAsOne/>
      </p:bldGraphic>
      <p:bldP spid="5" grpId="0"/>
      <p:bldP spid="7" grpId="0"/>
      <p:bldP spid="9" grpId="0" animBg="1"/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004" y="0"/>
            <a:ext cx="12037996" cy="90223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4. Mit tehetünk a hamis kompetenciaérzés ellen? </a:t>
            </a:r>
            <a:br>
              <a:rPr lang="hu-HU" dirty="0" smtClean="0"/>
            </a:br>
            <a:r>
              <a:rPr lang="hu-HU" dirty="0" smtClean="0"/>
              <a:t>A felidéztető/felkerestető gyakorlás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830"/>
          <a:stretch/>
        </p:blipFill>
        <p:spPr>
          <a:xfrm>
            <a:off x="154004" y="1032247"/>
            <a:ext cx="6217920" cy="481213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7873465" y="5716414"/>
            <a:ext cx="3969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 smtClean="0"/>
              <a:t>Kép: Készítette</a:t>
            </a:r>
            <a:r>
              <a:rPr lang="hu-HU" sz="800" dirty="0"/>
              <a:t>: Az eredeti feltöltő </a:t>
            </a:r>
            <a:r>
              <a:rPr lang="hu-HU" sz="800" dirty="0" err="1"/>
              <a:t>Icez</a:t>
            </a:r>
            <a:r>
              <a:rPr lang="hu-HU" sz="800" dirty="0"/>
              <a:t> a(z) angol </a:t>
            </a:r>
            <a:r>
              <a:rPr lang="hu-HU" sz="800" dirty="0" err="1"/>
              <a:t>Wikipédia</a:t>
            </a:r>
            <a:r>
              <a:rPr lang="hu-HU" sz="800" dirty="0"/>
              <a:t> projektből volt - </a:t>
            </a:r>
            <a:r>
              <a:rPr lang="hu-HU" sz="800" dirty="0" err="1"/>
              <a:t>Originally</a:t>
            </a:r>
            <a:r>
              <a:rPr lang="hu-HU" sz="800" dirty="0"/>
              <a:t> </a:t>
            </a:r>
            <a:r>
              <a:rPr lang="hu-HU" sz="800" dirty="0" err="1"/>
              <a:t>from</a:t>
            </a:r>
            <a:r>
              <a:rPr lang="hu-HU" sz="800" dirty="0"/>
              <a:t> </a:t>
            </a:r>
            <a:r>
              <a:rPr lang="hu-HU" sz="800" dirty="0" err="1"/>
              <a:t>en.wikipedia</a:t>
            </a:r>
            <a:r>
              <a:rPr lang="hu-HU" sz="800" dirty="0"/>
              <a:t>; </a:t>
            </a:r>
            <a:r>
              <a:rPr lang="hu-HU" sz="800" dirty="0" err="1"/>
              <a:t>description</a:t>
            </a:r>
            <a:r>
              <a:rPr lang="hu-HU" sz="800" dirty="0"/>
              <a:t> </a:t>
            </a:r>
            <a:r>
              <a:rPr lang="hu-HU" sz="800" dirty="0" err="1"/>
              <a:t>page</a:t>
            </a:r>
            <a:r>
              <a:rPr lang="hu-HU" sz="800" dirty="0"/>
              <a:t> is/</a:t>
            </a:r>
            <a:r>
              <a:rPr lang="hu-HU" sz="800" dirty="0" err="1"/>
              <a:t>was</a:t>
            </a:r>
            <a:r>
              <a:rPr lang="hu-HU" sz="800" dirty="0"/>
              <a:t> here., Közkincs, https://commons.wikimedia.org/w/index.php?curid=2214107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58" y="1116531"/>
            <a:ext cx="5356745" cy="458252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50257" y="5929162"/>
            <a:ext cx="7286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Legyen gyorsan elvégezhető és ellenőrizhető, tartalmazzon sokféle szempontot.</a:t>
            </a:r>
          </a:p>
          <a:p>
            <a:r>
              <a:rPr lang="hu-HU" dirty="0" smtClean="0"/>
              <a:t>Mert tudni jó, és akkor tanulni is jó. De </a:t>
            </a:r>
            <a:r>
              <a:rPr lang="hu-HU" dirty="0" err="1" smtClean="0"/>
              <a:t>töriből</a:t>
            </a:r>
            <a:r>
              <a:rPr lang="hu-HU" dirty="0" smtClean="0"/>
              <a:t> ez nehéz a linearitás miatt.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245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76367"/>
            <a:ext cx="10515600" cy="1325563"/>
          </a:xfrm>
        </p:spPr>
        <p:txBody>
          <a:bodyPr/>
          <a:lstStyle/>
          <a:p>
            <a:r>
              <a:rPr lang="hu-HU" dirty="0"/>
              <a:t>5</a:t>
            </a:r>
            <a:r>
              <a:rPr lang="hu-HU" dirty="0" smtClean="0"/>
              <a:t>. Személyiség-amőba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436" y="1058780"/>
            <a:ext cx="7832681" cy="581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rtalom helye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4" y="1590184"/>
            <a:ext cx="9834695" cy="4289066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hu-HU" dirty="0" smtClean="0"/>
              <a:t>. A személyiségkártyák</a:t>
            </a:r>
            <a:endParaRPr lang="hu-HU" dirty="0"/>
          </a:p>
        </p:txBody>
      </p:sp>
      <p:sp>
        <p:nvSpPr>
          <p:cNvPr id="5" name="Ellipszis buborék 4"/>
          <p:cNvSpPr/>
          <p:nvPr/>
        </p:nvSpPr>
        <p:spPr>
          <a:xfrm>
            <a:off x="134752" y="1146863"/>
            <a:ext cx="3118585" cy="1491915"/>
          </a:xfrm>
          <a:prstGeom prst="wedgeEllipseCallout">
            <a:avLst>
              <a:gd name="adj1" fmla="val 81466"/>
              <a:gd name="adj2" fmla="val 55729"/>
            </a:avLst>
          </a:prstGeom>
          <a:solidFill>
            <a:srgbClr val="DCC6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Név </a:t>
            </a:r>
            <a:endParaRPr lang="hu-HU" dirty="0"/>
          </a:p>
        </p:txBody>
      </p:sp>
      <p:sp>
        <p:nvSpPr>
          <p:cNvPr id="6" name="Ellipszis buborék 5"/>
          <p:cNvSpPr/>
          <p:nvPr/>
        </p:nvSpPr>
        <p:spPr>
          <a:xfrm>
            <a:off x="-8823" y="2918330"/>
            <a:ext cx="3118585" cy="1413685"/>
          </a:xfrm>
          <a:prstGeom prst="wedgeEllipseCallout">
            <a:avLst>
              <a:gd name="adj1" fmla="val 91034"/>
              <a:gd name="adj2" fmla="val 974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Ábrázolás</a:t>
            </a:r>
            <a:endParaRPr lang="hu-HU" dirty="0"/>
          </a:p>
        </p:txBody>
      </p:sp>
      <p:sp>
        <p:nvSpPr>
          <p:cNvPr id="7" name="Ellipszis buborék 6"/>
          <p:cNvSpPr/>
          <p:nvPr/>
        </p:nvSpPr>
        <p:spPr>
          <a:xfrm>
            <a:off x="0" y="4830655"/>
            <a:ext cx="3118585" cy="1413685"/>
          </a:xfrm>
          <a:prstGeom prst="wedgeEllipseCallout">
            <a:avLst>
              <a:gd name="adj1" fmla="val 82083"/>
              <a:gd name="adj2" fmla="val -27700"/>
            </a:avLst>
          </a:prstGeom>
          <a:solidFill>
            <a:srgbClr val="2E7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„Ikon”</a:t>
            </a:r>
            <a:endParaRPr lang="hu-HU" dirty="0"/>
          </a:p>
        </p:txBody>
      </p:sp>
      <p:sp>
        <p:nvSpPr>
          <p:cNvPr id="8" name="Ellipszis buborék 7"/>
          <p:cNvSpPr/>
          <p:nvPr/>
        </p:nvSpPr>
        <p:spPr>
          <a:xfrm>
            <a:off x="3704120" y="5624125"/>
            <a:ext cx="3118585" cy="1413685"/>
          </a:xfrm>
          <a:prstGeom prst="wedgeEllipseCallout">
            <a:avLst>
              <a:gd name="adj1" fmla="val -5880"/>
              <a:gd name="adj2" fmla="val -6719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„Pontszámok, értékelés”</a:t>
            </a:r>
            <a:endParaRPr lang="hu-HU" dirty="0"/>
          </a:p>
        </p:txBody>
      </p:sp>
      <p:sp>
        <p:nvSpPr>
          <p:cNvPr id="9" name="Ellipszis buborék 8"/>
          <p:cNvSpPr/>
          <p:nvPr/>
        </p:nvSpPr>
        <p:spPr>
          <a:xfrm>
            <a:off x="7419473" y="5476459"/>
            <a:ext cx="3118585" cy="1413685"/>
          </a:xfrm>
          <a:prstGeom prst="wedgeEllipseCallout">
            <a:avLst>
              <a:gd name="adj1" fmla="val -73781"/>
              <a:gd name="adj2" fmla="val -712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On-line kutatás, válogatás, kritikai gondolkodás - bélyegképekhez belinkelve</a:t>
            </a:r>
            <a:endParaRPr lang="hu-HU" dirty="0"/>
          </a:p>
        </p:txBody>
      </p:sp>
      <p:sp>
        <p:nvSpPr>
          <p:cNvPr id="10" name="Ellipszis buborék 9"/>
          <p:cNvSpPr/>
          <p:nvPr/>
        </p:nvSpPr>
        <p:spPr>
          <a:xfrm>
            <a:off x="9689431" y="2730851"/>
            <a:ext cx="2659781" cy="1413685"/>
          </a:xfrm>
          <a:prstGeom prst="wedgeEllipseCallout">
            <a:avLst>
              <a:gd name="adj1" fmla="val -58229"/>
              <a:gd name="adj2" fmla="val -5232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QR-kód – a kártya letöltéséhez</a:t>
            </a:r>
            <a:endParaRPr lang="hu-HU" dirty="0"/>
          </a:p>
        </p:txBody>
      </p:sp>
      <p:sp>
        <p:nvSpPr>
          <p:cNvPr id="11" name="Ellipszis buborék 10"/>
          <p:cNvSpPr/>
          <p:nvPr/>
        </p:nvSpPr>
        <p:spPr>
          <a:xfrm>
            <a:off x="6637402" y="550019"/>
            <a:ext cx="4682725" cy="1966308"/>
          </a:xfrm>
          <a:prstGeom prst="wedgeEllipseCallout">
            <a:avLst>
              <a:gd name="adj1" fmla="val -69216"/>
              <a:gd name="adj2" fmla="val 128235"/>
            </a:avLst>
          </a:prstGeom>
          <a:solidFill>
            <a:srgbClr val="F50B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Életrajzi adatok: Mikor? Családtag? Mű, esemény? Foglalkozás? Összefoglalás…</a:t>
            </a:r>
          </a:p>
          <a:p>
            <a:pPr algn="ctr"/>
            <a:r>
              <a:rPr lang="hu-HU" dirty="0" smtClean="0"/>
              <a:t>+ Problémamegoldás: gyűjtés, válogatás, rendszerezés, lényegkiemelés, történetmesélés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3109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8796" y="134119"/>
            <a:ext cx="10515600" cy="1325563"/>
          </a:xfrm>
        </p:spPr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Néhány kártya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4852">
            <a:off x="1524288" y="1238111"/>
            <a:ext cx="4691152" cy="657377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498">
            <a:off x="6213773" y="481614"/>
            <a:ext cx="4988345" cy="70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1321" y="114234"/>
            <a:ext cx="10515600" cy="741780"/>
          </a:xfrm>
        </p:spPr>
        <p:txBody>
          <a:bodyPr/>
          <a:lstStyle/>
          <a:p>
            <a:r>
              <a:rPr lang="hu-HU" dirty="0"/>
              <a:t>8</a:t>
            </a:r>
            <a:r>
              <a:rPr lang="hu-HU" dirty="0" smtClean="0"/>
              <a:t>. A játék – példák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3" y="66742"/>
            <a:ext cx="7267949" cy="40878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89945"/>
            <a:ext cx="7522045" cy="418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640</Words>
  <Application>Microsoft Office PowerPoint</Application>
  <PresentationFormat>Szélesvásznú</PresentationFormat>
  <Paragraphs>115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Office-téma</vt:lpstr>
      <vt:lpstr>PowerPoint-bemutató</vt:lpstr>
      <vt:lpstr>1. 1001 történet:  Életmentés és túlélés</vt:lpstr>
      <vt:lpstr>2. Tartalma…</vt:lpstr>
      <vt:lpstr>3. Az „én mátrixom”: A motiváció (1) + PERMA (2) + Történelmi tudás tartóoszlopai (3) + 21. századi képességek (4) </vt:lpstr>
      <vt:lpstr>4. Mit tehetünk a hamis kompetenciaérzés ellen?  A felidéztető/felkerestető gyakorlás</vt:lpstr>
      <vt:lpstr>5. Személyiség-amőba</vt:lpstr>
      <vt:lpstr>6. A személyiségkártyák</vt:lpstr>
      <vt:lpstr>7. Néhány kártya</vt:lpstr>
      <vt:lpstr>8. A játék – példák</vt:lpstr>
      <vt:lpstr>10. További játékok</vt:lpstr>
      <vt:lpstr>11. Kulcsfogalom-kártyák – történelmi tudatosság</vt:lpstr>
      <vt:lpstr>12. A tematika</vt:lpstr>
      <vt:lpstr>13. Egy lap felépítése</vt:lpstr>
      <vt:lpstr>14. Idő: Mikor? Mennyi idő?</vt:lpstr>
      <vt:lpstr>15. Hogyan tovább? </vt:lpstr>
      <vt:lpstr>16. Workshop?</vt:lpstr>
      <vt:lpstr>17. Ajánlott olvasmányok</vt:lpstr>
      <vt:lpstr>18. Köszönetek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Fazekas Felhasználó</dc:creator>
  <cp:lastModifiedBy>Szabó Márta</cp:lastModifiedBy>
  <cp:revision>67</cp:revision>
  <dcterms:created xsi:type="dcterms:W3CDTF">2021-04-13T21:42:08Z</dcterms:created>
  <dcterms:modified xsi:type="dcterms:W3CDTF">2024-02-20T21:57:06Z</dcterms:modified>
</cp:coreProperties>
</file>