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4" r:id="rId6"/>
    <p:sldId id="260" r:id="rId7"/>
    <p:sldId id="257" r:id="rId8"/>
    <p:sldId id="261" r:id="rId9"/>
    <p:sldId id="26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42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25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54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553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51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238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46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555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667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570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82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BA1A-02AB-43F6-9FF6-CE526F787F48}" type="datetimeFigureOut">
              <a:rPr lang="hu-HU" smtClean="0"/>
              <a:t>2022. 09. 01.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298-3402-42DA-B7DB-8AC64F9F61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9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Szent István vagy Mátyás?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105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Horthy vagy Teleki?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5" y="2013406"/>
            <a:ext cx="2250206" cy="3278526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575" y="1931440"/>
            <a:ext cx="2352775" cy="3341441"/>
          </a:xfrm>
        </p:spPr>
      </p:pic>
    </p:spTree>
    <p:extLst>
      <p:ext uri="{BB962C8B-B14F-4D97-AF65-F5344CB8AC3E}">
        <p14:creationId xmlns:p14="http://schemas.microsoft.com/office/powerpoint/2010/main" val="280331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Kossuth vagy Széchenyi?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24" y="1983998"/>
            <a:ext cx="2762451" cy="4008262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2" y="2179761"/>
            <a:ext cx="2588042" cy="3303330"/>
          </a:xfrm>
        </p:spPr>
      </p:pic>
    </p:spTree>
    <p:extLst>
      <p:ext uri="{BB962C8B-B14F-4D97-AF65-F5344CB8AC3E}">
        <p14:creationId xmlns:p14="http://schemas.microsoft.com/office/powerpoint/2010/main" val="55777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Görgey vagy Kossuth?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61" y="1825625"/>
            <a:ext cx="4099878" cy="4351338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05" y="1690688"/>
            <a:ext cx="3326631" cy="4828980"/>
          </a:xfrm>
        </p:spPr>
      </p:pic>
    </p:spTree>
    <p:extLst>
      <p:ext uri="{BB962C8B-B14F-4D97-AF65-F5344CB8AC3E}">
        <p14:creationId xmlns:p14="http://schemas.microsoft.com/office/powerpoint/2010/main" val="77739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Deák vagy Kossuth?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48" y="1873751"/>
            <a:ext cx="2659280" cy="3860245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6" y="2312200"/>
            <a:ext cx="5181600" cy="2983345"/>
          </a:xfrm>
        </p:spPr>
      </p:pic>
    </p:spTree>
    <p:extLst>
      <p:ext uri="{BB962C8B-B14F-4D97-AF65-F5344CB8AC3E}">
        <p14:creationId xmlns:p14="http://schemas.microsoft.com/office/powerpoint/2010/main" val="375315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Petőfi vagy Arany?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446" y="1690688"/>
            <a:ext cx="2929057" cy="4514955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76" y="1790299"/>
            <a:ext cx="3199837" cy="4158163"/>
          </a:xfrm>
        </p:spPr>
      </p:pic>
    </p:spTree>
    <p:extLst>
      <p:ext uri="{BB962C8B-B14F-4D97-AF65-F5344CB8AC3E}">
        <p14:creationId xmlns:p14="http://schemas.microsoft.com/office/powerpoint/2010/main" val="84492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Mária Terézia vagy II. József?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577" y="1825625"/>
            <a:ext cx="2743049" cy="3470797"/>
          </a:xfrm>
        </p:spPr>
      </p:pic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96" y="1825624"/>
            <a:ext cx="2645466" cy="3470797"/>
          </a:xfrm>
        </p:spPr>
      </p:pic>
    </p:spTree>
    <p:extLst>
      <p:ext uri="{BB962C8B-B14F-4D97-AF65-F5344CB8AC3E}">
        <p14:creationId xmlns:p14="http://schemas.microsoft.com/office/powerpoint/2010/main" val="60534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II. András vagy IV. Béla? 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859" y="1921694"/>
            <a:ext cx="3292179" cy="3396456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37" y="1921694"/>
            <a:ext cx="3154769" cy="3323891"/>
          </a:xfrm>
        </p:spPr>
      </p:pic>
    </p:spTree>
    <p:extLst>
      <p:ext uri="{BB962C8B-B14F-4D97-AF65-F5344CB8AC3E}">
        <p14:creationId xmlns:p14="http://schemas.microsoft.com/office/powerpoint/2010/main" val="357753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Szent István vagy IV. Béla?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99" y="1825625"/>
            <a:ext cx="3237602" cy="4351338"/>
          </a:xfrm>
        </p:spPr>
      </p:pic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030" y="1825625"/>
            <a:ext cx="4129939" cy="4351338"/>
          </a:xfrm>
        </p:spPr>
      </p:pic>
    </p:spTree>
    <p:extLst>
      <p:ext uri="{BB962C8B-B14F-4D97-AF65-F5344CB8AC3E}">
        <p14:creationId xmlns:p14="http://schemas.microsoft.com/office/powerpoint/2010/main" val="200964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Szélesvásznú</PresentationFormat>
  <Paragraphs>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Szent István vagy Mátyás?</vt:lpstr>
      <vt:lpstr>Horthy vagy Teleki?</vt:lpstr>
      <vt:lpstr>Kossuth vagy Széchenyi?</vt:lpstr>
      <vt:lpstr>Görgey vagy Kossuth?</vt:lpstr>
      <vt:lpstr>Deák vagy Kossuth?</vt:lpstr>
      <vt:lpstr>Petőfi vagy Arany?</vt:lpstr>
      <vt:lpstr>Mária Terézia vagy II. József?</vt:lpstr>
      <vt:lpstr>II. András vagy IV. Béla? </vt:lpstr>
      <vt:lpstr>Szent István vagy IV. Béla?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 István vagy Mátyás?</dc:title>
  <dc:creator>Fazekas Felhasználó</dc:creator>
  <cp:lastModifiedBy>Fazekas Felhasználó</cp:lastModifiedBy>
  <cp:revision>2</cp:revision>
  <dcterms:created xsi:type="dcterms:W3CDTF">2022-09-01T21:16:13Z</dcterms:created>
  <dcterms:modified xsi:type="dcterms:W3CDTF">2022-09-01T21:19:59Z</dcterms:modified>
</cp:coreProperties>
</file>